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4"/>
    <p:sldMasterId id="2147483653" r:id="rId5"/>
    <p:sldMasterId id="2147483658" r:id="rId6"/>
  </p:sldMasterIdLst>
  <p:notesMasterIdLst>
    <p:notesMasterId r:id="rId64"/>
  </p:notesMasterIdLst>
  <p:handoutMasterIdLst>
    <p:handoutMasterId r:id="rId65"/>
  </p:handoutMasterIdLst>
  <p:sldIdLst>
    <p:sldId id="1163" r:id="rId7"/>
    <p:sldId id="1131" r:id="rId8"/>
    <p:sldId id="1200" r:id="rId9"/>
    <p:sldId id="1162" r:id="rId10"/>
    <p:sldId id="1132" r:id="rId11"/>
    <p:sldId id="1151" r:id="rId12"/>
    <p:sldId id="1154" r:id="rId13"/>
    <p:sldId id="1153" r:id="rId14"/>
    <p:sldId id="1201" r:id="rId15"/>
    <p:sldId id="1155" r:id="rId16"/>
    <p:sldId id="1165" r:id="rId17"/>
    <p:sldId id="1166" r:id="rId18"/>
    <p:sldId id="1167" r:id="rId19"/>
    <p:sldId id="1168" r:id="rId20"/>
    <p:sldId id="1169" r:id="rId21"/>
    <p:sldId id="1202" r:id="rId22"/>
    <p:sldId id="1170" r:id="rId23"/>
    <p:sldId id="1171" r:id="rId24"/>
    <p:sldId id="1172" r:id="rId25"/>
    <p:sldId id="1203" r:id="rId26"/>
    <p:sldId id="1173" r:id="rId27"/>
    <p:sldId id="1174" r:id="rId28"/>
    <p:sldId id="1175" r:id="rId29"/>
    <p:sldId id="1204" r:id="rId30"/>
    <p:sldId id="1176" r:id="rId31"/>
    <p:sldId id="1206" r:id="rId32"/>
    <p:sldId id="1205" r:id="rId33"/>
    <p:sldId id="1177" r:id="rId34"/>
    <p:sldId id="1178" r:id="rId35"/>
    <p:sldId id="1179" r:id="rId36"/>
    <p:sldId id="1180" r:id="rId37"/>
    <p:sldId id="1181" r:id="rId38"/>
    <p:sldId id="1207" r:id="rId39"/>
    <p:sldId id="1182" r:id="rId40"/>
    <p:sldId id="1208" r:id="rId41"/>
    <p:sldId id="1183" r:id="rId42"/>
    <p:sldId id="1184" r:id="rId43"/>
    <p:sldId id="1185" r:id="rId44"/>
    <p:sldId id="1209" r:id="rId45"/>
    <p:sldId id="1186" r:id="rId46"/>
    <p:sldId id="1212" r:id="rId47"/>
    <p:sldId id="1187" r:id="rId48"/>
    <p:sldId id="1210" r:id="rId49"/>
    <p:sldId id="1188" r:id="rId50"/>
    <p:sldId id="1189" r:id="rId51"/>
    <p:sldId id="1190" r:id="rId52"/>
    <p:sldId id="1211" r:id="rId53"/>
    <p:sldId id="1191" r:id="rId54"/>
    <p:sldId id="1192" r:id="rId55"/>
    <p:sldId id="1193" r:id="rId56"/>
    <p:sldId id="1194" r:id="rId57"/>
    <p:sldId id="1195" r:id="rId58"/>
    <p:sldId id="1196" r:id="rId59"/>
    <p:sldId id="1197" r:id="rId60"/>
    <p:sldId id="1198" r:id="rId61"/>
    <p:sldId id="1199" r:id="rId62"/>
    <p:sldId id="1164" r:id="rId63"/>
  </p:sldIdLst>
  <p:sldSz cx="9144000" cy="6858000" type="screen4x3"/>
  <p:notesSz cx="9810750" cy="6623050"/>
  <p:defaultTextStyle>
    <a:defPPr>
      <a:defRPr lang="en"/>
    </a:defPPr>
    <a:lvl1pPr algn="ctr" rtl="0" fontAlgn="base">
      <a:lnSpc>
        <a:spcPct val="130000"/>
      </a:lnSpc>
      <a:spcBef>
        <a:spcPct val="50000"/>
      </a:spcBef>
      <a:spcAft>
        <a:spcPct val="0"/>
      </a:spcAft>
      <a:defRPr kumimoji="1" sz="16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ctr" rtl="0" fontAlgn="base">
      <a:lnSpc>
        <a:spcPct val="130000"/>
      </a:lnSpc>
      <a:spcBef>
        <a:spcPct val="50000"/>
      </a:spcBef>
      <a:spcAft>
        <a:spcPct val="0"/>
      </a:spcAft>
      <a:defRPr kumimoji="1" sz="16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ctr" rtl="0" fontAlgn="base">
      <a:lnSpc>
        <a:spcPct val="130000"/>
      </a:lnSpc>
      <a:spcBef>
        <a:spcPct val="50000"/>
      </a:spcBef>
      <a:spcAft>
        <a:spcPct val="0"/>
      </a:spcAft>
      <a:defRPr kumimoji="1" sz="16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ctr" rtl="0" fontAlgn="base">
      <a:lnSpc>
        <a:spcPct val="130000"/>
      </a:lnSpc>
      <a:spcBef>
        <a:spcPct val="50000"/>
      </a:spcBef>
      <a:spcAft>
        <a:spcPct val="0"/>
      </a:spcAft>
      <a:defRPr kumimoji="1" sz="16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ctr" rtl="0" fontAlgn="base">
      <a:lnSpc>
        <a:spcPct val="130000"/>
      </a:lnSpc>
      <a:spcBef>
        <a:spcPct val="50000"/>
      </a:spcBef>
      <a:spcAft>
        <a:spcPct val="0"/>
      </a:spcAft>
      <a:defRPr kumimoji="1" sz="16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>
          <p15:clr>
            <a:srgbClr val="A4A3A4"/>
          </p15:clr>
        </p15:guide>
        <p15:guide id="2" pos="57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98">
          <p15:clr>
            <a:srgbClr val="A4A3A4"/>
          </p15:clr>
        </p15:guide>
        <p15:guide id="2" pos="3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CCFF66"/>
    <a:srgbClr val="CC99FF"/>
    <a:srgbClr val="FFFF00"/>
    <a:srgbClr val="FFCC66"/>
    <a:srgbClr val="FFFFFF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42061-C24B-44CC-AE73-CD97AE6A47BC}" v="421" dt="2024-11-11T22:34:13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5961" autoAdjust="0"/>
  </p:normalViewPr>
  <p:slideViewPr>
    <p:cSldViewPr>
      <p:cViewPr varScale="1">
        <p:scale>
          <a:sx n="111" d="100"/>
          <a:sy n="111" d="100"/>
        </p:scale>
        <p:origin x="1596" y="132"/>
      </p:cViewPr>
      <p:guideLst>
        <p:guide orient="horz" pos="4032"/>
        <p:guide pos="5712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75" d="100"/>
          <a:sy n="75" d="100"/>
        </p:scale>
        <p:origin x="-618" y="-60"/>
      </p:cViewPr>
      <p:guideLst>
        <p:guide orient="horz" pos="2098"/>
        <p:guide pos="3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Al-Amin" userId="72c5b5a6-beb3-4317-9ec7-06d32df52028" providerId="ADAL" clId="{05A42061-C24B-44CC-AE73-CD97AE6A47BC}"/>
    <pc:docChg chg="undo custSel addSld delSld modSld">
      <pc:chgData name="Muhammad Al-Amin" userId="72c5b5a6-beb3-4317-9ec7-06d32df52028" providerId="ADAL" clId="{05A42061-C24B-44CC-AE73-CD97AE6A47BC}" dt="2024-11-11T22:34:13.313" v="593"/>
      <pc:docMkLst>
        <pc:docMk/>
      </pc:docMkLst>
      <pc:sldChg chg="modSp">
        <pc:chgData name="Muhammad Al-Amin" userId="72c5b5a6-beb3-4317-9ec7-06d32df52028" providerId="ADAL" clId="{05A42061-C24B-44CC-AE73-CD97AE6A47BC}" dt="2024-10-31T23:48:55.402" v="346"/>
        <pc:sldMkLst>
          <pc:docMk/>
          <pc:sldMk cId="0" sldId="1131"/>
        </pc:sldMkLst>
        <pc:graphicFrameChg chg="mod">
          <ac:chgData name="Muhammad Al-Amin" userId="72c5b5a6-beb3-4317-9ec7-06d32df52028" providerId="ADAL" clId="{05A42061-C24B-44CC-AE73-CD97AE6A47BC}" dt="2024-10-31T23:48:55.402" v="346"/>
          <ac:graphicFrameMkLst>
            <pc:docMk/>
            <pc:sldMk cId="0" sldId="1131"/>
            <ac:graphicFrameMk id="2584604" creationId="{4E755B38-0D4B-2260-B9E3-B0EBBC6C6F34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0-31T21:00:55.766" v="9" actId="1076"/>
        <pc:sldMkLst>
          <pc:docMk/>
          <pc:sldMk cId="0" sldId="1132"/>
        </pc:sldMkLst>
        <pc:spChg chg="mod">
          <ac:chgData name="Muhammad Al-Amin" userId="72c5b5a6-beb3-4317-9ec7-06d32df52028" providerId="ADAL" clId="{05A42061-C24B-44CC-AE73-CD97AE6A47BC}" dt="2024-10-31T21:00:49.621" v="8" actId="1076"/>
          <ac:spMkLst>
            <pc:docMk/>
            <pc:sldMk cId="0" sldId="1132"/>
            <ac:spMk id="2585620" creationId="{21DAB004-A10C-1BBA-665E-ECCFDA4ED9CC}"/>
          </ac:spMkLst>
        </pc:spChg>
        <pc:graphicFrameChg chg="mod">
          <ac:chgData name="Muhammad Al-Amin" userId="72c5b5a6-beb3-4317-9ec7-06d32df52028" providerId="ADAL" clId="{05A42061-C24B-44CC-AE73-CD97AE6A47BC}" dt="2024-10-31T21:00:55.766" v="9" actId="1076"/>
          <ac:graphicFrameMkLst>
            <pc:docMk/>
            <pc:sldMk cId="0" sldId="1132"/>
            <ac:graphicFrameMk id="2585614" creationId="{EAF6DF59-2679-A3FD-486E-B521F0BD504B}"/>
          </ac:graphicFrameMkLst>
        </pc:graphicFrameChg>
        <pc:graphicFrameChg chg="mod">
          <ac:chgData name="Muhammad Al-Amin" userId="72c5b5a6-beb3-4317-9ec7-06d32df52028" providerId="ADAL" clId="{05A42061-C24B-44CC-AE73-CD97AE6A47BC}" dt="2024-10-31T21:00:44.252" v="7" actId="14100"/>
          <ac:graphicFrameMkLst>
            <pc:docMk/>
            <pc:sldMk cId="0" sldId="1132"/>
            <ac:graphicFrameMk id="2585625" creationId="{353C0DE6-09C4-F788-7542-C0F0F82BA020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0-31T21:01:46.812" v="14" actId="1076"/>
        <pc:sldMkLst>
          <pc:docMk/>
          <pc:sldMk cId="0" sldId="1151"/>
        </pc:sldMkLst>
        <pc:spChg chg="mod">
          <ac:chgData name="Muhammad Al-Amin" userId="72c5b5a6-beb3-4317-9ec7-06d32df52028" providerId="ADAL" clId="{05A42061-C24B-44CC-AE73-CD97AE6A47BC}" dt="2024-10-31T21:01:33.901" v="10" actId="14100"/>
          <ac:spMkLst>
            <pc:docMk/>
            <pc:sldMk cId="0" sldId="1151"/>
            <ac:spMk id="2619396" creationId="{A1377BA7-2A0C-713F-45AE-8DEEC9D8C09A}"/>
          </ac:spMkLst>
        </pc:spChg>
        <pc:spChg chg="mod">
          <ac:chgData name="Muhammad Al-Amin" userId="72c5b5a6-beb3-4317-9ec7-06d32df52028" providerId="ADAL" clId="{05A42061-C24B-44CC-AE73-CD97AE6A47BC}" dt="2024-10-31T21:01:46.812" v="14" actId="1076"/>
          <ac:spMkLst>
            <pc:docMk/>
            <pc:sldMk cId="0" sldId="1151"/>
            <ac:spMk id="2619399" creationId="{8C1D0FB3-565D-2209-B0E6-C3F7D5F3DBDC}"/>
          </ac:spMkLst>
        </pc:spChg>
        <pc:spChg chg="mod">
          <ac:chgData name="Muhammad Al-Amin" userId="72c5b5a6-beb3-4317-9ec7-06d32df52028" providerId="ADAL" clId="{05A42061-C24B-44CC-AE73-CD97AE6A47BC}" dt="2024-10-31T21:01:43.372" v="13" actId="1076"/>
          <ac:spMkLst>
            <pc:docMk/>
            <pc:sldMk cId="0" sldId="1151"/>
            <ac:spMk id="2619504" creationId="{5F012266-785C-3CF2-1630-E0248C7B19A1}"/>
          </ac:spMkLst>
        </pc:spChg>
        <pc:graphicFrameChg chg="mod">
          <ac:chgData name="Muhammad Al-Amin" userId="72c5b5a6-beb3-4317-9ec7-06d32df52028" providerId="ADAL" clId="{05A42061-C24B-44CC-AE73-CD97AE6A47BC}" dt="2024-10-31T21:01:39.837" v="12" actId="1076"/>
          <ac:graphicFrameMkLst>
            <pc:docMk/>
            <pc:sldMk cId="0" sldId="1151"/>
            <ac:graphicFrameMk id="2619506" creationId="{A869A02B-5E29-E225-468C-65CC87791358}"/>
          </ac:graphicFrameMkLst>
        </pc:graphicFrameChg>
      </pc:sldChg>
      <pc:sldChg chg="modSp">
        <pc:chgData name="Muhammad Al-Amin" userId="72c5b5a6-beb3-4317-9ec7-06d32df52028" providerId="ADAL" clId="{05A42061-C24B-44CC-AE73-CD97AE6A47BC}" dt="2024-10-31T23:57:56.414" v="379"/>
        <pc:sldMkLst>
          <pc:docMk/>
          <pc:sldMk cId="0" sldId="1153"/>
        </pc:sldMkLst>
        <pc:spChg chg="mod">
          <ac:chgData name="Muhammad Al-Amin" userId="72c5b5a6-beb3-4317-9ec7-06d32df52028" providerId="ADAL" clId="{05A42061-C24B-44CC-AE73-CD97AE6A47BC}" dt="2024-10-31T21:03:38.612" v="21" actId="1076"/>
          <ac:spMkLst>
            <pc:docMk/>
            <pc:sldMk cId="0" sldId="1153"/>
            <ac:spMk id="2621521" creationId="{5F008620-4CED-B808-A20C-105116F6EBB0}"/>
          </ac:spMkLst>
        </pc:spChg>
        <pc:graphicFrameChg chg="mod">
          <ac:chgData name="Muhammad Al-Amin" userId="72c5b5a6-beb3-4317-9ec7-06d32df52028" providerId="ADAL" clId="{05A42061-C24B-44CC-AE73-CD97AE6A47BC}" dt="2024-10-31T23:57:56.414" v="379"/>
          <ac:graphicFrameMkLst>
            <pc:docMk/>
            <pc:sldMk cId="0" sldId="1153"/>
            <ac:graphicFrameMk id="2621523" creationId="{3846BA42-92D8-58CB-A492-0DC146B8C5F7}"/>
          </ac:graphicFrameMkLst>
        </pc:graphicFrameChg>
      </pc:sldChg>
      <pc:sldChg chg="modSp">
        <pc:chgData name="Muhammad Al-Amin" userId="72c5b5a6-beb3-4317-9ec7-06d32df52028" providerId="ADAL" clId="{05A42061-C24B-44CC-AE73-CD97AE6A47BC}" dt="2024-10-31T21:02:45.676" v="20" actId="1076"/>
        <pc:sldMkLst>
          <pc:docMk/>
          <pc:sldMk cId="0" sldId="1154"/>
        </pc:sldMkLst>
        <pc:spChg chg="mod">
          <ac:chgData name="Muhammad Al-Amin" userId="72c5b5a6-beb3-4317-9ec7-06d32df52028" providerId="ADAL" clId="{05A42061-C24B-44CC-AE73-CD97AE6A47BC}" dt="2024-10-31T21:02:36.779" v="18" actId="1076"/>
          <ac:spMkLst>
            <pc:docMk/>
            <pc:sldMk cId="0" sldId="1154"/>
            <ac:spMk id="2622489" creationId="{DB9CAEBA-BE2B-E924-1D56-48A639E2509F}"/>
          </ac:spMkLst>
        </pc:spChg>
        <pc:spChg chg="mod">
          <ac:chgData name="Muhammad Al-Amin" userId="72c5b5a6-beb3-4317-9ec7-06d32df52028" providerId="ADAL" clId="{05A42061-C24B-44CC-AE73-CD97AE6A47BC}" dt="2024-10-31T21:02:45.676" v="20" actId="1076"/>
          <ac:spMkLst>
            <pc:docMk/>
            <pc:sldMk cId="0" sldId="1154"/>
            <ac:spMk id="2622494" creationId="{5D8FE477-35CF-1F33-6EAF-720481037CBE}"/>
          </ac:spMkLst>
        </pc:spChg>
        <pc:spChg chg="mod">
          <ac:chgData name="Muhammad Al-Amin" userId="72c5b5a6-beb3-4317-9ec7-06d32df52028" providerId="ADAL" clId="{05A42061-C24B-44CC-AE73-CD97AE6A47BC}" dt="2024-10-31T21:02:33.587" v="17" actId="14100"/>
          <ac:spMkLst>
            <pc:docMk/>
            <pc:sldMk cId="0" sldId="1154"/>
            <ac:spMk id="2622497" creationId="{AC7E07DF-B403-3F46-5C23-4E88BC3B024C}"/>
          </ac:spMkLst>
        </pc:spChg>
        <pc:graphicFrameChg chg="mod">
          <ac:chgData name="Muhammad Al-Amin" userId="72c5b5a6-beb3-4317-9ec7-06d32df52028" providerId="ADAL" clId="{05A42061-C24B-44CC-AE73-CD97AE6A47BC}" dt="2024-10-31T21:02:41.468" v="19" actId="14100"/>
          <ac:graphicFrameMkLst>
            <pc:docMk/>
            <pc:sldMk cId="0" sldId="1154"/>
            <ac:graphicFrameMk id="2622493" creationId="{C11C6B37-FA35-AA79-AE14-BA2F944CD4EA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0-31T21:04:29.684" v="26" actId="1076"/>
        <pc:sldMkLst>
          <pc:docMk/>
          <pc:sldMk cId="0" sldId="1155"/>
        </pc:sldMkLst>
        <pc:spChg chg="mod">
          <ac:chgData name="Muhammad Al-Amin" userId="72c5b5a6-beb3-4317-9ec7-06d32df52028" providerId="ADAL" clId="{05A42061-C24B-44CC-AE73-CD97AE6A47BC}" dt="2024-10-31T21:04:07.221" v="22" actId="14100"/>
          <ac:spMkLst>
            <pc:docMk/>
            <pc:sldMk cId="0" sldId="1155"/>
            <ac:spMk id="2623490" creationId="{A4FEF288-DE41-33A8-70C9-892CDAF61F71}"/>
          </ac:spMkLst>
        </pc:spChg>
        <pc:spChg chg="mod">
          <ac:chgData name="Muhammad Al-Amin" userId="72c5b5a6-beb3-4317-9ec7-06d32df52028" providerId="ADAL" clId="{05A42061-C24B-44CC-AE73-CD97AE6A47BC}" dt="2024-10-31T21:04:29.684" v="26" actId="1076"/>
          <ac:spMkLst>
            <pc:docMk/>
            <pc:sldMk cId="0" sldId="1155"/>
            <ac:spMk id="2623491" creationId="{A73DEE46-6BB8-EBB8-9EDE-933CA5DE6059}"/>
          </ac:spMkLst>
        </pc:spChg>
        <pc:graphicFrameChg chg="mod">
          <ac:chgData name="Muhammad Al-Amin" userId="72c5b5a6-beb3-4317-9ec7-06d32df52028" providerId="ADAL" clId="{05A42061-C24B-44CC-AE73-CD97AE6A47BC}" dt="2024-10-31T21:04:21.764" v="24" actId="1076"/>
          <ac:graphicFrameMkLst>
            <pc:docMk/>
            <pc:sldMk cId="0" sldId="1155"/>
            <ac:graphicFrameMk id="2623499" creationId="{40E2DD4D-1008-0B04-1F51-5852580D51DF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1-01T15:38:10.663" v="512" actId="255"/>
        <pc:sldMkLst>
          <pc:docMk/>
          <pc:sldMk cId="0" sldId="1162"/>
        </pc:sldMkLst>
        <pc:spChg chg="mod">
          <ac:chgData name="Muhammad Al-Amin" userId="72c5b5a6-beb3-4317-9ec7-06d32df52028" providerId="ADAL" clId="{05A42061-C24B-44CC-AE73-CD97AE6A47BC}" dt="2024-10-31T23:27:03.085" v="305" actId="255"/>
          <ac:spMkLst>
            <pc:docMk/>
            <pc:sldMk cId="0" sldId="1162"/>
            <ac:spMk id="2781188" creationId="{DD6EE47A-25E1-1A3F-4C2A-BB2C7D5FD644}"/>
          </ac:spMkLst>
        </pc:spChg>
        <pc:spChg chg="mod">
          <ac:chgData name="Muhammad Al-Amin" userId="72c5b5a6-beb3-4317-9ec7-06d32df52028" providerId="ADAL" clId="{05A42061-C24B-44CC-AE73-CD97AE6A47BC}" dt="2024-10-31T23:27:06.212" v="306" actId="255"/>
          <ac:spMkLst>
            <pc:docMk/>
            <pc:sldMk cId="0" sldId="1162"/>
            <ac:spMk id="2781190" creationId="{9A2EEEB6-261A-14E3-9F9E-AE75E4441F95}"/>
          </ac:spMkLst>
        </pc:spChg>
        <pc:spChg chg="mod">
          <ac:chgData name="Muhammad Al-Amin" userId="72c5b5a6-beb3-4317-9ec7-06d32df52028" providerId="ADAL" clId="{05A42061-C24B-44CC-AE73-CD97AE6A47BC}" dt="2024-11-01T15:37:59.669" v="509" actId="255"/>
          <ac:spMkLst>
            <pc:docMk/>
            <pc:sldMk cId="0" sldId="1162"/>
            <ac:spMk id="2781193" creationId="{17DA51AD-3542-6C84-6013-A8E4043B7B9F}"/>
          </ac:spMkLst>
        </pc:spChg>
        <pc:spChg chg="mod">
          <ac:chgData name="Muhammad Al-Amin" userId="72c5b5a6-beb3-4317-9ec7-06d32df52028" providerId="ADAL" clId="{05A42061-C24B-44CC-AE73-CD97AE6A47BC}" dt="2024-11-01T15:38:03.049" v="510" actId="255"/>
          <ac:spMkLst>
            <pc:docMk/>
            <pc:sldMk cId="0" sldId="1162"/>
            <ac:spMk id="2781194" creationId="{C2FCA518-0D48-2623-566C-39F352C07837}"/>
          </ac:spMkLst>
        </pc:spChg>
        <pc:spChg chg="mod">
          <ac:chgData name="Muhammad Al-Amin" userId="72c5b5a6-beb3-4317-9ec7-06d32df52028" providerId="ADAL" clId="{05A42061-C24B-44CC-AE73-CD97AE6A47BC}" dt="2024-10-31T23:27:17.836" v="309" actId="255"/>
          <ac:spMkLst>
            <pc:docMk/>
            <pc:sldMk cId="0" sldId="1162"/>
            <ac:spMk id="2781197" creationId="{951F2135-B87A-01D1-8752-6FEF20D04227}"/>
          </ac:spMkLst>
        </pc:spChg>
        <pc:spChg chg="mod">
          <ac:chgData name="Muhammad Al-Amin" userId="72c5b5a6-beb3-4317-9ec7-06d32df52028" providerId="ADAL" clId="{05A42061-C24B-44CC-AE73-CD97AE6A47BC}" dt="2024-11-01T15:38:10.663" v="512" actId="255"/>
          <ac:spMkLst>
            <pc:docMk/>
            <pc:sldMk cId="0" sldId="1162"/>
            <ac:spMk id="2781198" creationId="{889F3E2F-06EE-4B09-B2CA-BC95E18988CE}"/>
          </ac:spMkLst>
        </pc:spChg>
        <pc:spChg chg="mod">
          <ac:chgData name="Muhammad Al-Amin" userId="72c5b5a6-beb3-4317-9ec7-06d32df52028" providerId="ADAL" clId="{05A42061-C24B-44CC-AE73-CD97AE6A47BC}" dt="2024-11-01T15:37:54.383" v="508" actId="255"/>
          <ac:spMkLst>
            <pc:docMk/>
            <pc:sldMk cId="0" sldId="1162"/>
            <ac:spMk id="2781200" creationId="{3C911453-8E3C-A349-E1F1-43E63E9AE668}"/>
          </ac:spMkLst>
        </pc:spChg>
        <pc:spChg chg="mod">
          <ac:chgData name="Muhammad Al-Amin" userId="72c5b5a6-beb3-4317-9ec7-06d32df52028" providerId="ADAL" clId="{05A42061-C24B-44CC-AE73-CD97AE6A47BC}" dt="2024-11-01T15:38:07.275" v="511" actId="255"/>
          <ac:spMkLst>
            <pc:docMk/>
            <pc:sldMk cId="0" sldId="1162"/>
            <ac:spMk id="2781201" creationId="{4ADBE7A2-2BC7-DE84-01BD-171D5C49367E}"/>
          </ac:spMkLst>
        </pc:spChg>
      </pc:sldChg>
      <pc:sldChg chg="modSp mod">
        <pc:chgData name="Muhammad Al-Amin" userId="72c5b5a6-beb3-4317-9ec7-06d32df52028" providerId="ADAL" clId="{05A42061-C24B-44CC-AE73-CD97AE6A47BC}" dt="2024-11-04T14:59:30.660" v="581" actId="1076"/>
        <pc:sldMkLst>
          <pc:docMk/>
          <pc:sldMk cId="0" sldId="1163"/>
        </pc:sldMkLst>
        <pc:spChg chg="mod">
          <ac:chgData name="Muhammad Al-Amin" userId="72c5b5a6-beb3-4317-9ec7-06d32df52028" providerId="ADAL" clId="{05A42061-C24B-44CC-AE73-CD97AE6A47BC}" dt="2024-11-04T14:59:26.116" v="580" actId="14100"/>
          <ac:spMkLst>
            <pc:docMk/>
            <pc:sldMk cId="0" sldId="1163"/>
            <ac:spMk id="2792452" creationId="{4AEB5FB5-8757-5107-7535-1E5BF917C6D6}"/>
          </ac:spMkLst>
        </pc:spChg>
        <pc:spChg chg="mod">
          <ac:chgData name="Muhammad Al-Amin" userId="72c5b5a6-beb3-4317-9ec7-06d32df52028" providerId="ADAL" clId="{05A42061-C24B-44CC-AE73-CD97AE6A47BC}" dt="2024-10-31T20:42:45.982" v="1" actId="255"/>
          <ac:spMkLst>
            <pc:docMk/>
            <pc:sldMk cId="0" sldId="1163"/>
            <ac:spMk id="2792453" creationId="{D6069EE6-1B58-F4AF-18F1-7FDB91A2DD49}"/>
          </ac:spMkLst>
        </pc:spChg>
        <pc:spChg chg="mod">
          <ac:chgData name="Muhammad Al-Amin" userId="72c5b5a6-beb3-4317-9ec7-06d32df52028" providerId="ADAL" clId="{05A42061-C24B-44CC-AE73-CD97AE6A47BC}" dt="2024-10-31T20:42:50.862" v="2" actId="255"/>
          <ac:spMkLst>
            <pc:docMk/>
            <pc:sldMk cId="0" sldId="1163"/>
            <ac:spMk id="2792497" creationId="{FDB20EA2-0DB8-D1B8-2D15-D068B6D40AC1}"/>
          </ac:spMkLst>
        </pc:spChg>
        <pc:spChg chg="mod">
          <ac:chgData name="Muhammad Al-Amin" userId="72c5b5a6-beb3-4317-9ec7-06d32df52028" providerId="ADAL" clId="{05A42061-C24B-44CC-AE73-CD97AE6A47BC}" dt="2024-11-04T14:59:30.660" v="581" actId="1076"/>
          <ac:spMkLst>
            <pc:docMk/>
            <pc:sldMk cId="0" sldId="1163"/>
            <ac:spMk id="2792518" creationId="{243EF564-298D-2ED1-3F2D-4E4250E98EA3}"/>
          </ac:spMkLst>
        </pc:spChg>
      </pc:sldChg>
      <pc:sldChg chg="add">
        <pc:chgData name="Muhammad Al-Amin" userId="72c5b5a6-beb3-4317-9ec7-06d32df52028" providerId="ADAL" clId="{05A42061-C24B-44CC-AE73-CD97AE6A47BC}" dt="2024-10-31T21:36:01.857" v="190"/>
        <pc:sldMkLst>
          <pc:docMk/>
          <pc:sldMk cId="0" sldId="1164"/>
        </pc:sldMkLst>
      </pc:sldChg>
      <pc:sldChg chg="modSp mod">
        <pc:chgData name="Muhammad Al-Amin" userId="72c5b5a6-beb3-4317-9ec7-06d32df52028" providerId="ADAL" clId="{05A42061-C24B-44CC-AE73-CD97AE6A47BC}" dt="2024-10-31T21:05:28.954" v="42" actId="255"/>
        <pc:sldMkLst>
          <pc:docMk/>
          <pc:sldMk cId="0" sldId="1165"/>
        </pc:sldMkLst>
        <pc:spChg chg="mod">
          <ac:chgData name="Muhammad Al-Amin" userId="72c5b5a6-beb3-4317-9ec7-06d32df52028" providerId="ADAL" clId="{05A42061-C24B-44CC-AE73-CD97AE6A47BC}" dt="2024-10-31T21:05:18.013" v="39" actId="255"/>
          <ac:spMkLst>
            <pc:docMk/>
            <pc:sldMk cId="0" sldId="1165"/>
            <ac:spMk id="2861058" creationId="{39D057CB-007B-F9F0-5B5B-E5484E52C8C6}"/>
          </ac:spMkLst>
        </pc:spChg>
        <pc:spChg chg="mod">
          <ac:chgData name="Muhammad Al-Amin" userId="72c5b5a6-beb3-4317-9ec7-06d32df52028" providerId="ADAL" clId="{05A42061-C24B-44CC-AE73-CD97AE6A47BC}" dt="2024-10-31T21:05:14.650" v="38" actId="255"/>
          <ac:spMkLst>
            <pc:docMk/>
            <pc:sldMk cId="0" sldId="1165"/>
            <ac:spMk id="2861060" creationId="{11BBA76B-3014-E1F5-B10F-CB9A49837A3B}"/>
          </ac:spMkLst>
        </pc:spChg>
        <pc:spChg chg="mod">
          <ac:chgData name="Muhammad Al-Amin" userId="72c5b5a6-beb3-4317-9ec7-06d32df52028" providerId="ADAL" clId="{05A42061-C24B-44CC-AE73-CD97AE6A47BC}" dt="2024-10-31T21:05:22.290" v="40" actId="255"/>
          <ac:spMkLst>
            <pc:docMk/>
            <pc:sldMk cId="0" sldId="1165"/>
            <ac:spMk id="2861062" creationId="{BE01DB5F-3BC1-2007-2A04-CB7A504FBFDE}"/>
          </ac:spMkLst>
        </pc:spChg>
        <pc:spChg chg="mod">
          <ac:chgData name="Muhammad Al-Amin" userId="72c5b5a6-beb3-4317-9ec7-06d32df52028" providerId="ADAL" clId="{05A42061-C24B-44CC-AE73-CD97AE6A47BC}" dt="2024-10-31T21:04:47.152" v="31" actId="255"/>
          <ac:spMkLst>
            <pc:docMk/>
            <pc:sldMk cId="0" sldId="1165"/>
            <ac:spMk id="2861063" creationId="{E7B5BC3A-999C-0972-07A9-E02935E30459}"/>
          </ac:spMkLst>
        </pc:spChg>
        <pc:spChg chg="mod">
          <ac:chgData name="Muhammad Al-Amin" userId="72c5b5a6-beb3-4317-9ec7-06d32df52028" providerId="ADAL" clId="{05A42061-C24B-44CC-AE73-CD97AE6A47BC}" dt="2024-10-31T21:04:41.779" v="29" actId="255"/>
          <ac:spMkLst>
            <pc:docMk/>
            <pc:sldMk cId="0" sldId="1165"/>
            <ac:spMk id="2861064" creationId="{7DE461F3-51F9-DF20-C7F1-C4EE35553923}"/>
          </ac:spMkLst>
        </pc:spChg>
        <pc:spChg chg="mod">
          <ac:chgData name="Muhammad Al-Amin" userId="72c5b5a6-beb3-4317-9ec7-06d32df52028" providerId="ADAL" clId="{05A42061-C24B-44CC-AE73-CD97AE6A47BC}" dt="2024-10-31T21:05:10.867" v="37" actId="255"/>
          <ac:spMkLst>
            <pc:docMk/>
            <pc:sldMk cId="0" sldId="1165"/>
            <ac:spMk id="2861067" creationId="{16DC7057-D400-D8EF-97C4-1DEE58C7FD2E}"/>
          </ac:spMkLst>
        </pc:spChg>
        <pc:spChg chg="mod">
          <ac:chgData name="Muhammad Al-Amin" userId="72c5b5a6-beb3-4317-9ec7-06d32df52028" providerId="ADAL" clId="{05A42061-C24B-44CC-AE73-CD97AE6A47BC}" dt="2024-10-31T21:04:54.874" v="33" actId="255"/>
          <ac:spMkLst>
            <pc:docMk/>
            <pc:sldMk cId="0" sldId="1165"/>
            <ac:spMk id="2861068" creationId="{3E738468-0913-57C7-C2F2-4A8A04F0CEED}"/>
          </ac:spMkLst>
        </pc:spChg>
        <pc:spChg chg="mod">
          <ac:chgData name="Muhammad Al-Amin" userId="72c5b5a6-beb3-4317-9ec7-06d32df52028" providerId="ADAL" clId="{05A42061-C24B-44CC-AE73-CD97AE6A47BC}" dt="2024-10-31T21:05:28.954" v="42" actId="255"/>
          <ac:spMkLst>
            <pc:docMk/>
            <pc:sldMk cId="0" sldId="1165"/>
            <ac:spMk id="2861070" creationId="{9E16C31C-1596-B767-1D9A-BBBC32FD925C}"/>
          </ac:spMkLst>
        </pc:spChg>
      </pc:sldChg>
      <pc:sldChg chg="modSp">
        <pc:chgData name="Muhammad Al-Amin" userId="72c5b5a6-beb3-4317-9ec7-06d32df52028" providerId="ADAL" clId="{05A42061-C24B-44CC-AE73-CD97AE6A47BC}" dt="2024-10-31T21:06:25.684" v="43" actId="14100"/>
        <pc:sldMkLst>
          <pc:docMk/>
          <pc:sldMk cId="0" sldId="1167"/>
        </pc:sldMkLst>
        <pc:spChg chg="mod">
          <ac:chgData name="Muhammad Al-Amin" userId="72c5b5a6-beb3-4317-9ec7-06d32df52028" providerId="ADAL" clId="{05A42061-C24B-44CC-AE73-CD97AE6A47BC}" dt="2024-10-31T21:06:25.684" v="43" actId="14100"/>
          <ac:spMkLst>
            <pc:docMk/>
            <pc:sldMk cId="0" sldId="1167"/>
            <ac:spMk id="2863107" creationId="{C443C44E-6513-5479-E53B-FD921E9E92ED}"/>
          </ac:spMkLst>
        </pc:spChg>
      </pc:sldChg>
      <pc:sldChg chg="modSp">
        <pc:chgData name="Muhammad Al-Amin" userId="72c5b5a6-beb3-4317-9ec7-06d32df52028" providerId="ADAL" clId="{05A42061-C24B-44CC-AE73-CD97AE6A47BC}" dt="2024-11-01T00:04:20.726" v="390"/>
        <pc:sldMkLst>
          <pc:docMk/>
          <pc:sldMk cId="0" sldId="1168"/>
        </pc:sldMkLst>
        <pc:spChg chg="mod">
          <ac:chgData name="Muhammad Al-Amin" userId="72c5b5a6-beb3-4317-9ec7-06d32df52028" providerId="ADAL" clId="{05A42061-C24B-44CC-AE73-CD97AE6A47BC}" dt="2024-10-31T21:06:31.259" v="44" actId="14100"/>
          <ac:spMkLst>
            <pc:docMk/>
            <pc:sldMk cId="0" sldId="1168"/>
            <ac:spMk id="2864130" creationId="{12890445-E813-AF2B-C552-2F70A59880EE}"/>
          </ac:spMkLst>
        </pc:spChg>
        <pc:spChg chg="mod">
          <ac:chgData name="Muhammad Al-Amin" userId="72c5b5a6-beb3-4317-9ec7-06d32df52028" providerId="ADAL" clId="{05A42061-C24B-44CC-AE73-CD97AE6A47BC}" dt="2024-10-31T21:06:41.076" v="46" actId="1076"/>
          <ac:spMkLst>
            <pc:docMk/>
            <pc:sldMk cId="0" sldId="1168"/>
            <ac:spMk id="2864133" creationId="{4516DC38-4BC2-A823-EF56-CDD06E73F022}"/>
          </ac:spMkLst>
        </pc:spChg>
        <pc:spChg chg="mod">
          <ac:chgData name="Muhammad Al-Amin" userId="72c5b5a6-beb3-4317-9ec7-06d32df52028" providerId="ADAL" clId="{05A42061-C24B-44CC-AE73-CD97AE6A47BC}" dt="2024-10-31T21:06:33.099" v="45" actId="14100"/>
          <ac:spMkLst>
            <pc:docMk/>
            <pc:sldMk cId="0" sldId="1168"/>
            <ac:spMk id="2864134" creationId="{5423D6D2-8510-3A0B-844E-1877868F2D22}"/>
          </ac:spMkLst>
        </pc:spChg>
        <pc:graphicFrameChg chg="mod">
          <ac:chgData name="Muhammad Al-Amin" userId="72c5b5a6-beb3-4317-9ec7-06d32df52028" providerId="ADAL" clId="{05A42061-C24B-44CC-AE73-CD97AE6A47BC}" dt="2024-11-01T00:04:20.726" v="390"/>
          <ac:graphicFrameMkLst>
            <pc:docMk/>
            <pc:sldMk cId="0" sldId="1168"/>
            <ac:graphicFrameMk id="2864131" creationId="{384AC98F-4A0F-2DCA-E9F7-D331CCA21C06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0-31T21:26:42.048" v="112"/>
        <pc:sldMkLst>
          <pc:docMk/>
          <pc:sldMk cId="0" sldId="1169"/>
        </pc:sldMkLst>
        <pc:spChg chg="mod">
          <ac:chgData name="Muhammad Al-Amin" userId="72c5b5a6-beb3-4317-9ec7-06d32df52028" providerId="ADAL" clId="{05A42061-C24B-44CC-AE73-CD97AE6A47BC}" dt="2024-10-31T21:06:55.354" v="47" actId="14100"/>
          <ac:spMkLst>
            <pc:docMk/>
            <pc:sldMk cId="0" sldId="1169"/>
            <ac:spMk id="2865154" creationId="{DC682011-F7C6-51F5-361A-5B2C520064A3}"/>
          </ac:spMkLst>
        </pc:spChg>
        <pc:spChg chg="mod">
          <ac:chgData name="Muhammad Al-Amin" userId="72c5b5a6-beb3-4317-9ec7-06d32df52028" providerId="ADAL" clId="{05A42061-C24B-44CC-AE73-CD97AE6A47BC}" dt="2024-10-31T21:07:05.546" v="51" actId="1076"/>
          <ac:spMkLst>
            <pc:docMk/>
            <pc:sldMk cId="0" sldId="1169"/>
            <ac:spMk id="2865155" creationId="{3566C025-FC5F-4411-11AE-A1D805606DE9}"/>
          </ac:spMkLst>
        </pc:spChg>
        <pc:graphicFrameChg chg="mod">
          <ac:chgData name="Muhammad Al-Amin" userId="72c5b5a6-beb3-4317-9ec7-06d32df52028" providerId="ADAL" clId="{05A42061-C24B-44CC-AE73-CD97AE6A47BC}" dt="2024-10-31T21:26:42.048" v="112"/>
          <ac:graphicFrameMkLst>
            <pc:docMk/>
            <pc:sldMk cId="0" sldId="1169"/>
            <ac:graphicFrameMk id="2865157" creationId="{25CA355F-20F9-7E84-137A-9CF117D36AE7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0-31T21:08:12.059" v="67" actId="1076"/>
        <pc:sldMkLst>
          <pc:docMk/>
          <pc:sldMk cId="0" sldId="1170"/>
        </pc:sldMkLst>
        <pc:spChg chg="mod">
          <ac:chgData name="Muhammad Al-Amin" userId="72c5b5a6-beb3-4317-9ec7-06d32df52028" providerId="ADAL" clId="{05A42061-C24B-44CC-AE73-CD97AE6A47BC}" dt="2024-10-31T21:07:38.172" v="52" actId="14100"/>
          <ac:spMkLst>
            <pc:docMk/>
            <pc:sldMk cId="0" sldId="1170"/>
            <ac:spMk id="2866179" creationId="{78DE19B9-6F1A-4887-80FC-7B9790BA9BBC}"/>
          </ac:spMkLst>
        </pc:spChg>
        <pc:spChg chg="mod">
          <ac:chgData name="Muhammad Al-Amin" userId="72c5b5a6-beb3-4317-9ec7-06d32df52028" providerId="ADAL" clId="{05A42061-C24B-44CC-AE73-CD97AE6A47BC}" dt="2024-10-31T21:08:12.059" v="67" actId="1076"/>
          <ac:spMkLst>
            <pc:docMk/>
            <pc:sldMk cId="0" sldId="1170"/>
            <ac:spMk id="2866181" creationId="{72B0F504-171D-7E52-9519-8E160E99B30E}"/>
          </ac:spMkLst>
        </pc:spChg>
        <pc:graphicFrameChg chg="mod">
          <ac:chgData name="Muhammad Al-Amin" userId="72c5b5a6-beb3-4317-9ec7-06d32df52028" providerId="ADAL" clId="{05A42061-C24B-44CC-AE73-CD97AE6A47BC}" dt="2024-10-31T21:07:46.292" v="54" actId="1076"/>
          <ac:graphicFrameMkLst>
            <pc:docMk/>
            <pc:sldMk cId="0" sldId="1170"/>
            <ac:graphicFrameMk id="2866178" creationId="{B9C49C76-455D-4EE4-6A55-D4CE4C9A3464}"/>
          </ac:graphicFrameMkLst>
        </pc:graphicFrameChg>
        <pc:graphicFrameChg chg="mod">
          <ac:chgData name="Muhammad Al-Amin" userId="72c5b5a6-beb3-4317-9ec7-06d32df52028" providerId="ADAL" clId="{05A42061-C24B-44CC-AE73-CD97AE6A47BC}" dt="2024-10-31T21:07:52.636" v="57" actId="1037"/>
          <ac:graphicFrameMkLst>
            <pc:docMk/>
            <pc:sldMk cId="0" sldId="1170"/>
            <ac:graphicFrameMk id="2866183" creationId="{62839BA9-CFB0-3C3F-F560-9A56BD6C7505}"/>
          </ac:graphicFrameMkLst>
        </pc:graphicFrameChg>
        <pc:graphicFrameChg chg="mod">
          <ac:chgData name="Muhammad Al-Amin" userId="72c5b5a6-beb3-4317-9ec7-06d32df52028" providerId="ADAL" clId="{05A42061-C24B-44CC-AE73-CD97AE6A47BC}" dt="2024-10-31T21:07:56.219" v="63" actId="1038"/>
          <ac:graphicFrameMkLst>
            <pc:docMk/>
            <pc:sldMk cId="0" sldId="1170"/>
            <ac:graphicFrameMk id="2866184" creationId="{75CFA306-11B9-D543-77B3-2A7C6A00F606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0-31T21:20:29.397" v="109"/>
        <pc:sldMkLst>
          <pc:docMk/>
          <pc:sldMk cId="0" sldId="1171"/>
        </pc:sldMkLst>
        <pc:spChg chg="mod">
          <ac:chgData name="Muhammad Al-Amin" userId="72c5b5a6-beb3-4317-9ec7-06d32df52028" providerId="ADAL" clId="{05A42061-C24B-44CC-AE73-CD97AE6A47BC}" dt="2024-10-31T21:08:26.779" v="68" actId="14100"/>
          <ac:spMkLst>
            <pc:docMk/>
            <pc:sldMk cId="0" sldId="1171"/>
            <ac:spMk id="2867202" creationId="{204E3AD1-CEBC-C975-77BF-17421C8E5697}"/>
          </ac:spMkLst>
        </pc:spChg>
        <pc:spChg chg="mod">
          <ac:chgData name="Muhammad Al-Amin" userId="72c5b5a6-beb3-4317-9ec7-06d32df52028" providerId="ADAL" clId="{05A42061-C24B-44CC-AE73-CD97AE6A47BC}" dt="2024-10-31T21:09:20.250" v="79" actId="1036"/>
          <ac:spMkLst>
            <pc:docMk/>
            <pc:sldMk cId="0" sldId="1171"/>
            <ac:spMk id="2867203" creationId="{85656DDA-6C9A-D8AA-714E-CDFD1FD36AE8}"/>
          </ac:spMkLst>
        </pc:spChg>
        <pc:spChg chg="mod">
          <ac:chgData name="Muhammad Al-Amin" userId="72c5b5a6-beb3-4317-9ec7-06d32df52028" providerId="ADAL" clId="{05A42061-C24B-44CC-AE73-CD97AE6A47BC}" dt="2024-10-31T21:08:29.587" v="69" actId="14100"/>
          <ac:spMkLst>
            <pc:docMk/>
            <pc:sldMk cId="0" sldId="1171"/>
            <ac:spMk id="2867205" creationId="{FE32F9C9-6350-E731-6FB0-05D2CF85E92F}"/>
          </ac:spMkLst>
        </pc:spChg>
        <pc:graphicFrameChg chg="mod">
          <ac:chgData name="Muhammad Al-Amin" userId="72c5b5a6-beb3-4317-9ec7-06d32df52028" providerId="ADAL" clId="{05A42061-C24B-44CC-AE73-CD97AE6A47BC}" dt="2024-10-31T21:20:29.397" v="109"/>
          <ac:graphicFrameMkLst>
            <pc:docMk/>
            <pc:sldMk cId="0" sldId="1171"/>
            <ac:graphicFrameMk id="2867204" creationId="{2CEF257A-A2E0-7924-FE6E-E8BD58D48133}"/>
          </ac:graphicFrameMkLst>
        </pc:graphicFrameChg>
      </pc:sldChg>
      <pc:sldChg chg="modSp">
        <pc:chgData name="Muhammad Al-Amin" userId="72c5b5a6-beb3-4317-9ec7-06d32df52028" providerId="ADAL" clId="{05A42061-C24B-44CC-AE73-CD97AE6A47BC}" dt="2024-11-01T00:14:02.779" v="406"/>
        <pc:sldMkLst>
          <pc:docMk/>
          <pc:sldMk cId="0" sldId="1172"/>
        </pc:sldMkLst>
        <pc:spChg chg="mod">
          <ac:chgData name="Muhammad Al-Amin" userId="72c5b5a6-beb3-4317-9ec7-06d32df52028" providerId="ADAL" clId="{05A42061-C24B-44CC-AE73-CD97AE6A47BC}" dt="2024-10-31T21:11:16.234" v="82" actId="1076"/>
          <ac:spMkLst>
            <pc:docMk/>
            <pc:sldMk cId="0" sldId="1172"/>
            <ac:spMk id="2868227" creationId="{1CB71522-9667-32F8-4545-18113DA977F0}"/>
          </ac:spMkLst>
        </pc:spChg>
        <pc:spChg chg="mod">
          <ac:chgData name="Muhammad Al-Amin" userId="72c5b5a6-beb3-4317-9ec7-06d32df52028" providerId="ADAL" clId="{05A42061-C24B-44CC-AE73-CD97AE6A47BC}" dt="2024-10-31T21:11:08.539" v="80" actId="14100"/>
          <ac:spMkLst>
            <pc:docMk/>
            <pc:sldMk cId="0" sldId="1172"/>
            <ac:spMk id="2868228" creationId="{D2BFB256-7A05-D322-F92B-009AF315B700}"/>
          </ac:spMkLst>
        </pc:spChg>
        <pc:graphicFrameChg chg="mod">
          <ac:chgData name="Muhammad Al-Amin" userId="72c5b5a6-beb3-4317-9ec7-06d32df52028" providerId="ADAL" clId="{05A42061-C24B-44CC-AE73-CD97AE6A47BC}" dt="2024-11-01T00:14:02.779" v="406"/>
          <ac:graphicFrameMkLst>
            <pc:docMk/>
            <pc:sldMk cId="0" sldId="1172"/>
            <ac:graphicFrameMk id="2868226" creationId="{F6096CB8-08DC-006E-6993-86B833E92181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0-31T21:13:42.137" v="94" actId="1076"/>
        <pc:sldMkLst>
          <pc:docMk/>
          <pc:sldMk cId="0" sldId="1173"/>
        </pc:sldMkLst>
        <pc:spChg chg="mod">
          <ac:chgData name="Muhammad Al-Amin" userId="72c5b5a6-beb3-4317-9ec7-06d32df52028" providerId="ADAL" clId="{05A42061-C24B-44CC-AE73-CD97AE6A47BC}" dt="2024-10-31T21:11:56.562" v="83" actId="14100"/>
          <ac:spMkLst>
            <pc:docMk/>
            <pc:sldMk cId="0" sldId="1173"/>
            <ac:spMk id="2869250" creationId="{74A99ABE-0D3D-6C30-D7E4-2C965286683D}"/>
          </ac:spMkLst>
        </pc:spChg>
        <pc:spChg chg="mod">
          <ac:chgData name="Muhammad Al-Amin" userId="72c5b5a6-beb3-4317-9ec7-06d32df52028" providerId="ADAL" clId="{05A42061-C24B-44CC-AE73-CD97AE6A47BC}" dt="2024-10-31T21:12:14.026" v="88" actId="1076"/>
          <ac:spMkLst>
            <pc:docMk/>
            <pc:sldMk cId="0" sldId="1173"/>
            <ac:spMk id="2869252" creationId="{08BCFB34-66D9-3227-4F9F-D9C4D6187E9D}"/>
          </ac:spMkLst>
        </pc:spChg>
        <pc:spChg chg="mod">
          <ac:chgData name="Muhammad Al-Amin" userId="72c5b5a6-beb3-4317-9ec7-06d32df52028" providerId="ADAL" clId="{05A42061-C24B-44CC-AE73-CD97AE6A47BC}" dt="2024-10-31T21:11:58.274" v="84" actId="14100"/>
          <ac:spMkLst>
            <pc:docMk/>
            <pc:sldMk cId="0" sldId="1173"/>
            <ac:spMk id="2869254" creationId="{E92DD2E9-44F4-9304-003E-C7EB7AEB9975}"/>
          </ac:spMkLst>
        </pc:spChg>
        <pc:graphicFrameChg chg="mod">
          <ac:chgData name="Muhammad Al-Amin" userId="72c5b5a6-beb3-4317-9ec7-06d32df52028" providerId="ADAL" clId="{05A42061-C24B-44CC-AE73-CD97AE6A47BC}" dt="2024-10-31T21:13:42.137" v="94" actId="1076"/>
          <ac:graphicFrameMkLst>
            <pc:docMk/>
            <pc:sldMk cId="0" sldId="1173"/>
            <ac:graphicFrameMk id="2869253" creationId="{ECDC3FD1-2C2B-1273-F853-B574FE9C9860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0-31T23:34:42.253" v="311" actId="20577"/>
        <pc:sldMkLst>
          <pc:docMk/>
          <pc:sldMk cId="0" sldId="1174"/>
        </pc:sldMkLst>
        <pc:spChg chg="mod">
          <ac:chgData name="Muhammad Al-Amin" userId="72c5b5a6-beb3-4317-9ec7-06d32df52028" providerId="ADAL" clId="{05A42061-C24B-44CC-AE73-CD97AE6A47BC}" dt="2024-10-31T21:14:01.617" v="99" actId="1076"/>
          <ac:spMkLst>
            <pc:docMk/>
            <pc:sldMk cId="0" sldId="1174"/>
            <ac:spMk id="2870275" creationId="{3D087430-02AE-F996-C72D-782B0C14AA9F}"/>
          </ac:spMkLst>
        </pc:spChg>
        <pc:spChg chg="mod">
          <ac:chgData name="Muhammad Al-Amin" userId="72c5b5a6-beb3-4317-9ec7-06d32df52028" providerId="ADAL" clId="{05A42061-C24B-44CC-AE73-CD97AE6A47BC}" dt="2024-10-31T21:14:04.513" v="100" actId="1076"/>
          <ac:spMkLst>
            <pc:docMk/>
            <pc:sldMk cId="0" sldId="1174"/>
            <ac:spMk id="2870276" creationId="{1F0AB825-E7F8-99A5-8FB8-F74345E7E12C}"/>
          </ac:spMkLst>
        </pc:spChg>
        <pc:spChg chg="mod">
          <ac:chgData name="Muhammad Al-Amin" userId="72c5b5a6-beb3-4317-9ec7-06d32df52028" providerId="ADAL" clId="{05A42061-C24B-44CC-AE73-CD97AE6A47BC}" dt="2024-10-31T23:34:42.253" v="311" actId="20577"/>
          <ac:spMkLst>
            <pc:docMk/>
            <pc:sldMk cId="0" sldId="1174"/>
            <ac:spMk id="2870277" creationId="{6FA33227-C02D-5E80-CBE7-ACF59D5C10D3}"/>
          </ac:spMkLst>
        </pc:spChg>
        <pc:graphicFrameChg chg="mod">
          <ac:chgData name="Muhammad Al-Amin" userId="72c5b5a6-beb3-4317-9ec7-06d32df52028" providerId="ADAL" clId="{05A42061-C24B-44CC-AE73-CD97AE6A47BC}" dt="2024-10-31T21:16:09.074" v="105"/>
          <ac:graphicFrameMkLst>
            <pc:docMk/>
            <pc:sldMk cId="0" sldId="1174"/>
            <ac:graphicFrameMk id="2870274" creationId="{C34B20F6-F332-7B24-7D93-C04A82F967CD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0-31T23:35:00.286" v="312" actId="20577"/>
        <pc:sldMkLst>
          <pc:docMk/>
          <pc:sldMk cId="0" sldId="1175"/>
        </pc:sldMkLst>
        <pc:spChg chg="mod">
          <ac:chgData name="Muhammad Al-Amin" userId="72c5b5a6-beb3-4317-9ec7-06d32df52028" providerId="ADAL" clId="{05A42061-C24B-44CC-AE73-CD97AE6A47BC}" dt="2024-10-31T21:29:43.678" v="120" actId="14100"/>
          <ac:spMkLst>
            <pc:docMk/>
            <pc:sldMk cId="0" sldId="1175"/>
            <ac:spMk id="2871299" creationId="{A511E8DC-0DD4-7C3A-68D3-6EA0BCF810EA}"/>
          </ac:spMkLst>
        </pc:spChg>
        <pc:spChg chg="mod">
          <ac:chgData name="Muhammad Al-Amin" userId="72c5b5a6-beb3-4317-9ec7-06d32df52028" providerId="ADAL" clId="{05A42061-C24B-44CC-AE73-CD97AE6A47BC}" dt="2024-10-31T21:29:36.630" v="117" actId="14100"/>
          <ac:spMkLst>
            <pc:docMk/>
            <pc:sldMk cId="0" sldId="1175"/>
            <ac:spMk id="2871300" creationId="{945B9D0D-20C1-1B89-0C92-9869D119E46D}"/>
          </ac:spMkLst>
        </pc:spChg>
        <pc:spChg chg="mod">
          <ac:chgData name="Muhammad Al-Amin" userId="72c5b5a6-beb3-4317-9ec7-06d32df52028" providerId="ADAL" clId="{05A42061-C24B-44CC-AE73-CD97AE6A47BC}" dt="2024-10-31T23:35:00.286" v="312" actId="20577"/>
          <ac:spMkLst>
            <pc:docMk/>
            <pc:sldMk cId="0" sldId="1175"/>
            <ac:spMk id="2871301" creationId="{9EA9B524-87D4-6ECD-0007-BA5871CA6B49}"/>
          </ac:spMkLst>
        </pc:spChg>
        <pc:graphicFrameChg chg="mod">
          <ac:chgData name="Muhammad Al-Amin" userId="72c5b5a6-beb3-4317-9ec7-06d32df52028" providerId="ADAL" clId="{05A42061-C24B-44CC-AE73-CD97AE6A47BC}" dt="2024-10-31T21:29:41.406" v="119" actId="1076"/>
          <ac:graphicFrameMkLst>
            <pc:docMk/>
            <pc:sldMk cId="0" sldId="1175"/>
            <ac:graphicFrameMk id="2871298" creationId="{A1A0A23C-9C47-52D7-69E6-A2A51F149D6F}"/>
          </ac:graphicFrameMkLst>
        </pc:graphicFrameChg>
      </pc:sldChg>
      <pc:sldChg chg="modSp">
        <pc:chgData name="Muhammad Al-Amin" userId="72c5b5a6-beb3-4317-9ec7-06d32df52028" providerId="ADAL" clId="{05A42061-C24B-44CC-AE73-CD97AE6A47BC}" dt="2024-10-31T21:30:45.622" v="140" actId="14100"/>
        <pc:sldMkLst>
          <pc:docMk/>
          <pc:sldMk cId="0" sldId="1176"/>
        </pc:sldMkLst>
        <pc:spChg chg="mod">
          <ac:chgData name="Muhammad Al-Amin" userId="72c5b5a6-beb3-4317-9ec7-06d32df52028" providerId="ADAL" clId="{05A42061-C24B-44CC-AE73-CD97AE6A47BC}" dt="2024-10-31T21:30:45.622" v="140" actId="14100"/>
          <ac:spMkLst>
            <pc:docMk/>
            <pc:sldMk cId="0" sldId="1176"/>
            <ac:spMk id="2872328" creationId="{F8E42383-CD03-25D4-22D5-0E0C824FB4E0}"/>
          </ac:spMkLst>
        </pc:spChg>
      </pc:sldChg>
      <pc:sldChg chg="modSp mod">
        <pc:chgData name="Muhammad Al-Amin" userId="72c5b5a6-beb3-4317-9ec7-06d32df52028" providerId="ADAL" clId="{05A42061-C24B-44CC-AE73-CD97AE6A47BC}" dt="2024-10-31T21:31:06.950" v="145" actId="1076"/>
        <pc:sldMkLst>
          <pc:docMk/>
          <pc:sldMk cId="0" sldId="1177"/>
        </pc:sldMkLst>
        <pc:spChg chg="mod">
          <ac:chgData name="Muhammad Al-Amin" userId="72c5b5a6-beb3-4317-9ec7-06d32df52028" providerId="ADAL" clId="{05A42061-C24B-44CC-AE73-CD97AE6A47BC}" dt="2024-10-31T21:31:02.791" v="144" actId="14100"/>
          <ac:spMkLst>
            <pc:docMk/>
            <pc:sldMk cId="0" sldId="1177"/>
            <ac:spMk id="2873346" creationId="{3395555C-822C-64CA-E9B9-BF37A871F64D}"/>
          </ac:spMkLst>
        </pc:spChg>
        <pc:spChg chg="mod">
          <ac:chgData name="Muhammad Al-Amin" userId="72c5b5a6-beb3-4317-9ec7-06d32df52028" providerId="ADAL" clId="{05A42061-C24B-44CC-AE73-CD97AE6A47BC}" dt="2024-10-31T21:31:06.950" v="145" actId="1076"/>
          <ac:spMkLst>
            <pc:docMk/>
            <pc:sldMk cId="0" sldId="1177"/>
            <ac:spMk id="2873347" creationId="{2C7886D1-F97E-5DEF-DCDF-9C4829305EC4}"/>
          </ac:spMkLst>
        </pc:spChg>
        <pc:graphicFrameChg chg="mod">
          <ac:chgData name="Muhammad Al-Amin" userId="72c5b5a6-beb3-4317-9ec7-06d32df52028" providerId="ADAL" clId="{05A42061-C24B-44CC-AE73-CD97AE6A47BC}" dt="2024-10-31T21:30:59.839" v="143" actId="1076"/>
          <ac:graphicFrameMkLst>
            <pc:docMk/>
            <pc:sldMk cId="0" sldId="1177"/>
            <ac:graphicFrameMk id="2873348" creationId="{0904E801-E39F-AF05-507C-368A7DA0D41C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0-31T21:31:30.743" v="153" actId="1036"/>
        <pc:sldMkLst>
          <pc:docMk/>
          <pc:sldMk cId="0" sldId="1178"/>
        </pc:sldMkLst>
        <pc:spChg chg="mod">
          <ac:chgData name="Muhammad Al-Amin" userId="72c5b5a6-beb3-4317-9ec7-06d32df52028" providerId="ADAL" clId="{05A42061-C24B-44CC-AE73-CD97AE6A47BC}" dt="2024-10-31T21:31:19.023" v="149" actId="14100"/>
          <ac:spMkLst>
            <pc:docMk/>
            <pc:sldMk cId="0" sldId="1178"/>
            <ac:spMk id="2874371" creationId="{4182B8BD-7A39-9DF5-5FB2-7DB4B463DF56}"/>
          </ac:spMkLst>
        </pc:spChg>
        <pc:spChg chg="mod">
          <ac:chgData name="Muhammad Al-Amin" userId="72c5b5a6-beb3-4317-9ec7-06d32df52028" providerId="ADAL" clId="{05A42061-C24B-44CC-AE73-CD97AE6A47BC}" dt="2024-10-31T21:31:20.526" v="150" actId="14100"/>
          <ac:spMkLst>
            <pc:docMk/>
            <pc:sldMk cId="0" sldId="1178"/>
            <ac:spMk id="2874372" creationId="{48F2E6D4-6E8E-2D06-19F4-2D1F0A0C6BE5}"/>
          </ac:spMkLst>
        </pc:spChg>
        <pc:spChg chg="mod">
          <ac:chgData name="Muhammad Al-Amin" userId="72c5b5a6-beb3-4317-9ec7-06d32df52028" providerId="ADAL" clId="{05A42061-C24B-44CC-AE73-CD97AE6A47BC}" dt="2024-10-31T21:31:30.743" v="153" actId="1036"/>
          <ac:spMkLst>
            <pc:docMk/>
            <pc:sldMk cId="0" sldId="1178"/>
            <ac:spMk id="2874374" creationId="{1C266234-BEC9-795F-71AF-9682B067BA06}"/>
          </ac:spMkLst>
        </pc:spChg>
        <pc:graphicFrameChg chg="mod">
          <ac:chgData name="Muhammad Al-Amin" userId="72c5b5a6-beb3-4317-9ec7-06d32df52028" providerId="ADAL" clId="{05A42061-C24B-44CC-AE73-CD97AE6A47BC}" dt="2024-10-31T21:31:23.422" v="151" actId="1076"/>
          <ac:graphicFrameMkLst>
            <pc:docMk/>
            <pc:sldMk cId="0" sldId="1178"/>
            <ac:graphicFrameMk id="2874370" creationId="{55E0A3FA-4A9D-8017-E3EF-0851CB930ED8}"/>
          </ac:graphicFrameMkLst>
        </pc:graphicFrameChg>
      </pc:sldChg>
      <pc:sldChg chg="modSp mod">
        <pc:chgData name="Muhammad Al-Amin" userId="72c5b5a6-beb3-4317-9ec7-06d32df52028" providerId="ADAL" clId="{05A42061-C24B-44CC-AE73-CD97AE6A47BC}" dt="2024-10-31T21:32:55.847" v="173" actId="1076"/>
        <pc:sldMkLst>
          <pc:docMk/>
          <pc:sldMk cId="0" sldId="1179"/>
        </pc:sldMkLst>
        <pc:spChg chg="mod">
          <ac:chgData name="Muhammad Al-Amin" userId="72c5b5a6-beb3-4317-9ec7-06d32df52028" providerId="ADAL" clId="{05A42061-C24B-44CC-AE73-CD97AE6A47BC}" dt="2024-10-31T21:31:41.462" v="154" actId="14100"/>
          <ac:spMkLst>
            <pc:docMk/>
            <pc:sldMk cId="0" sldId="1179"/>
            <ac:spMk id="2875394" creationId="{47E9116B-B73C-C961-9EC7-A13A38D35E79}"/>
          </ac:spMkLst>
        </pc:spChg>
        <pc:spChg chg="mod">
          <ac:chgData name="Muhammad Al-Amin" userId="72c5b5a6-beb3-4317-9ec7-06d32df52028" providerId="ADAL" clId="{05A42061-C24B-44CC-AE73-CD97AE6A47BC}" dt="2024-10-31T21:31:44.886" v="155" actId="14100"/>
          <ac:spMkLst>
            <pc:docMk/>
            <pc:sldMk cId="0" sldId="1179"/>
            <ac:spMk id="2875395" creationId="{5840519D-C0EE-7E01-BB5C-C4885C9F0338}"/>
          </ac:spMkLst>
        </pc:spChg>
        <pc:spChg chg="mod">
          <ac:chgData name="Muhammad Al-Amin" userId="72c5b5a6-beb3-4317-9ec7-06d32df52028" providerId="ADAL" clId="{05A42061-C24B-44CC-AE73-CD97AE6A47BC}" dt="2024-10-31T21:32:48.159" v="172" actId="14100"/>
          <ac:spMkLst>
            <pc:docMk/>
            <pc:sldMk cId="0" sldId="1179"/>
            <ac:spMk id="2875396" creationId="{A8AA273B-71AB-ED62-9696-1CB177C406DE}"/>
          </ac:spMkLst>
        </pc:spChg>
        <pc:spChg chg="mod">
          <ac:chgData name="Muhammad Al-Amin" userId="72c5b5a6-beb3-4317-9ec7-06d32df52028" providerId="ADAL" clId="{05A42061-C24B-44CC-AE73-CD97AE6A47BC}" dt="2024-10-31T21:32:29.438" v="168" actId="14100"/>
          <ac:spMkLst>
            <pc:docMk/>
            <pc:sldMk cId="0" sldId="1179"/>
            <ac:spMk id="2875397" creationId="{C031A2D5-92C2-E5A9-7BAB-C227054D84E1}"/>
          </ac:spMkLst>
        </pc:spChg>
        <pc:spChg chg="mod">
          <ac:chgData name="Muhammad Al-Amin" userId="72c5b5a6-beb3-4317-9ec7-06d32df52028" providerId="ADAL" clId="{05A42061-C24B-44CC-AE73-CD97AE6A47BC}" dt="2024-10-31T21:32:32.381" v="169" actId="1076"/>
          <ac:spMkLst>
            <pc:docMk/>
            <pc:sldMk cId="0" sldId="1179"/>
            <ac:spMk id="2875398" creationId="{2F9975C5-C749-B87E-872D-69D08C901ED3}"/>
          </ac:spMkLst>
        </pc:spChg>
        <pc:spChg chg="mod">
          <ac:chgData name="Muhammad Al-Amin" userId="72c5b5a6-beb3-4317-9ec7-06d32df52028" providerId="ADAL" clId="{05A42061-C24B-44CC-AE73-CD97AE6A47BC}" dt="2024-10-31T21:32:55.847" v="173" actId="1076"/>
          <ac:spMkLst>
            <pc:docMk/>
            <pc:sldMk cId="0" sldId="1179"/>
            <ac:spMk id="2875399" creationId="{948244A4-04AB-F800-979B-AF6D8572C436}"/>
          </ac:spMkLst>
        </pc:spChg>
        <pc:spChg chg="mod">
          <ac:chgData name="Muhammad Al-Amin" userId="72c5b5a6-beb3-4317-9ec7-06d32df52028" providerId="ADAL" clId="{05A42061-C24B-44CC-AE73-CD97AE6A47BC}" dt="2024-10-31T21:32:11.237" v="163" actId="1076"/>
          <ac:spMkLst>
            <pc:docMk/>
            <pc:sldMk cId="0" sldId="1179"/>
            <ac:spMk id="2875400" creationId="{824DA5AE-F145-A57B-7E0F-EEFE8ACAB498}"/>
          </ac:spMkLst>
        </pc:spChg>
        <pc:graphicFrameChg chg="mod">
          <ac:chgData name="Muhammad Al-Amin" userId="72c5b5a6-beb3-4317-9ec7-06d32df52028" providerId="ADAL" clId="{05A42061-C24B-44CC-AE73-CD97AE6A47BC}" dt="2024-10-31T21:31:51.863" v="157" actId="1076"/>
          <ac:graphicFrameMkLst>
            <pc:docMk/>
            <pc:sldMk cId="0" sldId="1179"/>
            <ac:graphicFrameMk id="2875401" creationId="{24B1788C-9321-A8B2-5561-2E49D45DD919}"/>
          </ac:graphicFrameMkLst>
        </pc:graphicFrameChg>
      </pc:sldChg>
      <pc:sldChg chg="modSp">
        <pc:chgData name="Muhammad Al-Amin" userId="72c5b5a6-beb3-4317-9ec7-06d32df52028" providerId="ADAL" clId="{05A42061-C24B-44CC-AE73-CD97AE6A47BC}" dt="2024-10-31T21:34:04.717" v="177" actId="255"/>
        <pc:sldMkLst>
          <pc:docMk/>
          <pc:sldMk cId="0" sldId="1180"/>
        </pc:sldMkLst>
        <pc:spChg chg="mod">
          <ac:chgData name="Muhammad Al-Amin" userId="72c5b5a6-beb3-4317-9ec7-06d32df52028" providerId="ADAL" clId="{05A42061-C24B-44CC-AE73-CD97AE6A47BC}" dt="2024-10-31T21:34:04.717" v="177" actId="255"/>
          <ac:spMkLst>
            <pc:docMk/>
            <pc:sldMk cId="0" sldId="1180"/>
            <ac:spMk id="2876418" creationId="{BA8D3F17-7602-0D32-F86D-FB1BA1291FA4}"/>
          </ac:spMkLst>
        </pc:spChg>
        <pc:spChg chg="mod">
          <ac:chgData name="Muhammad Al-Amin" userId="72c5b5a6-beb3-4317-9ec7-06d32df52028" providerId="ADAL" clId="{05A42061-C24B-44CC-AE73-CD97AE6A47BC}" dt="2024-10-31T21:33:58.522" v="176" actId="255"/>
          <ac:spMkLst>
            <pc:docMk/>
            <pc:sldMk cId="0" sldId="1180"/>
            <ac:spMk id="2876420" creationId="{B5C83434-EACE-249F-2B76-D10A3980D3F0}"/>
          </ac:spMkLst>
        </pc:spChg>
        <pc:spChg chg="mod">
          <ac:chgData name="Muhammad Al-Amin" userId="72c5b5a6-beb3-4317-9ec7-06d32df52028" providerId="ADAL" clId="{05A42061-C24B-44CC-AE73-CD97AE6A47BC}" dt="2024-10-31T21:33:49.209" v="174" actId="255"/>
          <ac:spMkLst>
            <pc:docMk/>
            <pc:sldMk cId="0" sldId="1180"/>
            <ac:spMk id="2876421" creationId="{CD62304F-6149-E0C4-11AA-603E57BCC134}"/>
          </ac:spMkLst>
        </pc:spChg>
        <pc:spChg chg="mod">
          <ac:chgData name="Muhammad Al-Amin" userId="72c5b5a6-beb3-4317-9ec7-06d32df52028" providerId="ADAL" clId="{05A42061-C24B-44CC-AE73-CD97AE6A47BC}" dt="2024-10-31T21:33:52.992" v="175" actId="255"/>
          <ac:spMkLst>
            <pc:docMk/>
            <pc:sldMk cId="0" sldId="1180"/>
            <ac:spMk id="2876422" creationId="{F7E5C98B-D079-AAF0-A24D-B86CD16A8EF0}"/>
          </ac:spMkLst>
        </pc:spChg>
      </pc:sldChg>
      <pc:sldChg chg="modSp mod">
        <pc:chgData name="Muhammad Al-Amin" userId="72c5b5a6-beb3-4317-9ec7-06d32df52028" providerId="ADAL" clId="{05A42061-C24B-44CC-AE73-CD97AE6A47BC}" dt="2024-10-31T21:34:38.877" v="180" actId="14100"/>
        <pc:sldMkLst>
          <pc:docMk/>
          <pc:sldMk cId="0" sldId="1181"/>
        </pc:sldMkLst>
        <pc:spChg chg="mod">
          <ac:chgData name="Muhammad Al-Amin" userId="72c5b5a6-beb3-4317-9ec7-06d32df52028" providerId="ADAL" clId="{05A42061-C24B-44CC-AE73-CD97AE6A47BC}" dt="2024-10-31T21:34:38.877" v="180" actId="14100"/>
          <ac:spMkLst>
            <pc:docMk/>
            <pc:sldMk cId="0" sldId="1181"/>
            <ac:spMk id="2877443" creationId="{238CF4DF-B8A8-018C-C84A-2B09B15700FF}"/>
          </ac:spMkLst>
        </pc:spChg>
        <pc:spChg chg="mod">
          <ac:chgData name="Muhammad Al-Amin" userId="72c5b5a6-beb3-4317-9ec7-06d32df52028" providerId="ADAL" clId="{05A42061-C24B-44CC-AE73-CD97AE6A47BC}" dt="2024-10-31T21:34:36.854" v="179" actId="14100"/>
          <ac:spMkLst>
            <pc:docMk/>
            <pc:sldMk cId="0" sldId="1181"/>
            <ac:spMk id="2877444" creationId="{7E090C73-63F9-AD97-F8C0-1E4E7CAA1656}"/>
          </ac:spMkLst>
        </pc:spChg>
        <pc:graphicFrameChg chg="mod">
          <ac:chgData name="Muhammad Al-Amin" userId="72c5b5a6-beb3-4317-9ec7-06d32df52028" providerId="ADAL" clId="{05A42061-C24B-44CC-AE73-CD97AE6A47BC}" dt="2024-10-31T21:34:33.293" v="178" actId="1076"/>
          <ac:graphicFrameMkLst>
            <pc:docMk/>
            <pc:sldMk cId="0" sldId="1181"/>
            <ac:graphicFrameMk id="2877442" creationId="{4FB95F87-A4C3-8F21-4119-AD80C9A91028}"/>
          </ac:graphicFrameMkLst>
        </pc:graphicFrameChg>
      </pc:sldChg>
      <pc:sldChg chg="modSp">
        <pc:chgData name="Muhammad Al-Amin" userId="72c5b5a6-beb3-4317-9ec7-06d32df52028" providerId="ADAL" clId="{05A42061-C24B-44CC-AE73-CD97AE6A47BC}" dt="2024-10-31T21:34:52.173" v="181" actId="14100"/>
        <pc:sldMkLst>
          <pc:docMk/>
          <pc:sldMk cId="0" sldId="1182"/>
        </pc:sldMkLst>
        <pc:spChg chg="mod">
          <ac:chgData name="Muhammad Al-Amin" userId="72c5b5a6-beb3-4317-9ec7-06d32df52028" providerId="ADAL" clId="{05A42061-C24B-44CC-AE73-CD97AE6A47BC}" dt="2024-10-31T21:34:52.173" v="181" actId="14100"/>
          <ac:spMkLst>
            <pc:docMk/>
            <pc:sldMk cId="0" sldId="1182"/>
            <ac:spMk id="2878467" creationId="{E04F48BC-602C-8B68-DBA5-118BC5B1DFE3}"/>
          </ac:spMkLst>
        </pc:spChg>
      </pc:sldChg>
      <pc:sldChg chg="modSp mod">
        <pc:chgData name="Muhammad Al-Amin" userId="72c5b5a6-beb3-4317-9ec7-06d32df52028" providerId="ADAL" clId="{05A42061-C24B-44CC-AE73-CD97AE6A47BC}" dt="2024-10-31T21:35:32.285" v="189" actId="1076"/>
        <pc:sldMkLst>
          <pc:docMk/>
          <pc:sldMk cId="0" sldId="1183"/>
        </pc:sldMkLst>
        <pc:spChg chg="mod">
          <ac:chgData name="Muhammad Al-Amin" userId="72c5b5a6-beb3-4317-9ec7-06d32df52028" providerId="ADAL" clId="{05A42061-C24B-44CC-AE73-CD97AE6A47BC}" dt="2024-10-31T21:35:32.285" v="189" actId="1076"/>
          <ac:spMkLst>
            <pc:docMk/>
            <pc:sldMk cId="0" sldId="1183"/>
            <ac:spMk id="2879493" creationId="{EE0E173D-AAD7-497E-96CC-EAEB91584BB1}"/>
          </ac:spMkLst>
        </pc:spChg>
        <pc:graphicFrameChg chg="mod">
          <ac:chgData name="Muhammad Al-Amin" userId="72c5b5a6-beb3-4317-9ec7-06d32df52028" providerId="ADAL" clId="{05A42061-C24B-44CC-AE73-CD97AE6A47BC}" dt="2024-10-31T21:35:18.293" v="184" actId="1076"/>
          <ac:graphicFrameMkLst>
            <pc:docMk/>
            <pc:sldMk cId="0" sldId="1183"/>
            <ac:graphicFrameMk id="2879490" creationId="{945E4792-19C0-5145-40C9-2963E95C4552}"/>
          </ac:graphicFrameMkLst>
        </pc:graphicFrameChg>
      </pc:sldChg>
      <pc:sldChg chg="modSp add mod">
        <pc:chgData name="Muhammad Al-Amin" userId="72c5b5a6-beb3-4317-9ec7-06d32df52028" providerId="ADAL" clId="{05A42061-C24B-44CC-AE73-CD97AE6A47BC}" dt="2024-10-31T23:37:48.617" v="322" actId="255"/>
        <pc:sldMkLst>
          <pc:docMk/>
          <pc:sldMk cId="0" sldId="1184"/>
        </pc:sldMkLst>
        <pc:spChg chg="mod">
          <ac:chgData name="Muhammad Al-Amin" userId="72c5b5a6-beb3-4317-9ec7-06d32df52028" providerId="ADAL" clId="{05A42061-C24B-44CC-AE73-CD97AE6A47BC}" dt="2024-10-31T23:37:48.617" v="322" actId="255"/>
          <ac:spMkLst>
            <pc:docMk/>
            <pc:sldMk cId="0" sldId="1184"/>
            <ac:spMk id="2880515" creationId="{33734234-B31D-D102-C3DF-8E03B6269DEE}"/>
          </ac:spMkLst>
        </pc:spChg>
        <pc:spChg chg="mod">
          <ac:chgData name="Muhammad Al-Amin" userId="72c5b5a6-beb3-4317-9ec7-06d32df52028" providerId="ADAL" clId="{05A42061-C24B-44CC-AE73-CD97AE6A47BC}" dt="2024-10-31T23:37:44.435" v="321" actId="255"/>
          <ac:spMkLst>
            <pc:docMk/>
            <pc:sldMk cId="0" sldId="1184"/>
            <ac:spMk id="2880516" creationId="{F3ABAAC6-59B5-BB1D-C311-04CC59AD3893}"/>
          </ac:spMkLst>
        </pc:spChg>
        <pc:spChg chg="mod">
          <ac:chgData name="Muhammad Al-Amin" userId="72c5b5a6-beb3-4317-9ec7-06d32df52028" providerId="ADAL" clId="{05A42061-C24B-44CC-AE73-CD97AE6A47BC}" dt="2024-10-31T23:37:38.115" v="319" actId="255"/>
          <ac:spMkLst>
            <pc:docMk/>
            <pc:sldMk cId="0" sldId="1184"/>
            <ac:spMk id="2880519" creationId="{85CCE88C-8173-26C1-46B5-5835099F53FD}"/>
          </ac:spMkLst>
        </pc:spChg>
        <pc:spChg chg="mod">
          <ac:chgData name="Muhammad Al-Amin" userId="72c5b5a6-beb3-4317-9ec7-06d32df52028" providerId="ADAL" clId="{05A42061-C24B-44CC-AE73-CD97AE6A47BC}" dt="2024-10-31T23:37:27.798" v="316" actId="255"/>
          <ac:spMkLst>
            <pc:docMk/>
            <pc:sldMk cId="0" sldId="1184"/>
            <ac:spMk id="2880522" creationId="{AC69868F-B8A0-A2E1-AA15-C1CAFD6EA6B8}"/>
          </ac:spMkLst>
        </pc:spChg>
        <pc:spChg chg="mod">
          <ac:chgData name="Muhammad Al-Amin" userId="72c5b5a6-beb3-4317-9ec7-06d32df52028" providerId="ADAL" clId="{05A42061-C24B-44CC-AE73-CD97AE6A47BC}" dt="2024-10-31T23:37:30.994" v="317" actId="255"/>
          <ac:spMkLst>
            <pc:docMk/>
            <pc:sldMk cId="0" sldId="1184"/>
            <ac:spMk id="2880523" creationId="{FE62D6D4-BC8B-45A1-351F-65C9311BDCE6}"/>
          </ac:spMkLst>
        </pc:spChg>
        <pc:spChg chg="mod">
          <ac:chgData name="Muhammad Al-Amin" userId="72c5b5a6-beb3-4317-9ec7-06d32df52028" providerId="ADAL" clId="{05A42061-C24B-44CC-AE73-CD97AE6A47BC}" dt="2024-10-31T23:37:35.076" v="318" actId="255"/>
          <ac:spMkLst>
            <pc:docMk/>
            <pc:sldMk cId="0" sldId="1184"/>
            <ac:spMk id="2880524" creationId="{5F764F5C-B132-A422-D099-5A6972CD19EB}"/>
          </ac:spMkLst>
        </pc:spChg>
      </pc:sldChg>
      <pc:sldChg chg="modSp add">
        <pc:chgData name="Muhammad Al-Amin" userId="72c5b5a6-beb3-4317-9ec7-06d32df52028" providerId="ADAL" clId="{05A42061-C24B-44CC-AE73-CD97AE6A47BC}" dt="2024-11-01T14:22:51.644" v="476"/>
        <pc:sldMkLst>
          <pc:docMk/>
          <pc:sldMk cId="0" sldId="1185"/>
        </pc:sldMkLst>
        <pc:spChg chg="mod">
          <ac:chgData name="Muhammad Al-Amin" userId="72c5b5a6-beb3-4317-9ec7-06d32df52028" providerId="ADAL" clId="{05A42061-C24B-44CC-AE73-CD97AE6A47BC}" dt="2024-10-31T23:37:55.707" v="323" actId="14100"/>
          <ac:spMkLst>
            <pc:docMk/>
            <pc:sldMk cId="0" sldId="1185"/>
            <ac:spMk id="2881539" creationId="{E014238E-C825-AF4F-148B-F8970A7C2F20}"/>
          </ac:spMkLst>
        </pc:spChg>
        <pc:graphicFrameChg chg="mod">
          <ac:chgData name="Muhammad Al-Amin" userId="72c5b5a6-beb3-4317-9ec7-06d32df52028" providerId="ADAL" clId="{05A42061-C24B-44CC-AE73-CD97AE6A47BC}" dt="2024-11-01T14:22:51.644" v="476"/>
          <ac:graphicFrameMkLst>
            <pc:docMk/>
            <pc:sldMk cId="0" sldId="1185"/>
            <ac:graphicFrameMk id="2881540" creationId="{D5619E09-E8BD-6154-0747-A041C4CC77DC}"/>
          </ac:graphicFrameMkLst>
        </pc:graphicFrameChg>
      </pc:sldChg>
      <pc:sldChg chg="modSp add mod">
        <pc:chgData name="Muhammad Al-Amin" userId="72c5b5a6-beb3-4317-9ec7-06d32df52028" providerId="ADAL" clId="{05A42061-C24B-44CC-AE73-CD97AE6A47BC}" dt="2024-10-31T23:39:24.980" v="332" actId="1076"/>
        <pc:sldMkLst>
          <pc:docMk/>
          <pc:sldMk cId="0" sldId="1186"/>
        </pc:sldMkLst>
        <pc:spChg chg="mod">
          <ac:chgData name="Muhammad Al-Amin" userId="72c5b5a6-beb3-4317-9ec7-06d32df52028" providerId="ADAL" clId="{05A42061-C24B-44CC-AE73-CD97AE6A47BC}" dt="2024-10-31T23:38:19.724" v="324" actId="14100"/>
          <ac:spMkLst>
            <pc:docMk/>
            <pc:sldMk cId="0" sldId="1186"/>
            <ac:spMk id="2882564" creationId="{58779B8A-3F31-AEAA-A149-A42866515C54}"/>
          </ac:spMkLst>
        </pc:spChg>
        <pc:spChg chg="mod">
          <ac:chgData name="Muhammad Al-Amin" userId="72c5b5a6-beb3-4317-9ec7-06d32df52028" providerId="ADAL" clId="{05A42061-C24B-44CC-AE73-CD97AE6A47BC}" dt="2024-10-31T23:39:24.980" v="332" actId="1076"/>
          <ac:spMkLst>
            <pc:docMk/>
            <pc:sldMk cId="0" sldId="1186"/>
            <ac:spMk id="2882578" creationId="{A34E9061-F733-BC94-187C-2077E3D508D0}"/>
          </ac:spMkLst>
        </pc:spChg>
        <pc:graphicFrameChg chg="mod">
          <ac:chgData name="Muhammad Al-Amin" userId="72c5b5a6-beb3-4317-9ec7-06d32df52028" providerId="ADAL" clId="{05A42061-C24B-44CC-AE73-CD97AE6A47BC}" dt="2024-10-31T23:38:49.108" v="327" actId="14100"/>
          <ac:graphicFrameMkLst>
            <pc:docMk/>
            <pc:sldMk cId="0" sldId="1186"/>
            <ac:graphicFrameMk id="2882562" creationId="{BB7C13CD-FC58-CF36-FC71-B5625D80D1BF}"/>
          </ac:graphicFrameMkLst>
        </pc:graphicFrameChg>
      </pc:sldChg>
      <pc:sldChg chg="modSp add">
        <pc:chgData name="Muhammad Al-Amin" userId="72c5b5a6-beb3-4317-9ec7-06d32df52028" providerId="ADAL" clId="{05A42061-C24B-44CC-AE73-CD97AE6A47BC}" dt="2024-10-31T23:39:32.276" v="333" actId="14100"/>
        <pc:sldMkLst>
          <pc:docMk/>
          <pc:sldMk cId="0" sldId="1187"/>
        </pc:sldMkLst>
        <pc:spChg chg="mod">
          <ac:chgData name="Muhammad Al-Amin" userId="72c5b5a6-beb3-4317-9ec7-06d32df52028" providerId="ADAL" clId="{05A42061-C24B-44CC-AE73-CD97AE6A47BC}" dt="2024-10-31T23:39:32.276" v="333" actId="14100"/>
          <ac:spMkLst>
            <pc:docMk/>
            <pc:sldMk cId="0" sldId="1187"/>
            <ac:spMk id="2883590" creationId="{97C0DAE3-9FB1-4B55-5EE3-1DF65C6A68BD}"/>
          </ac:spMkLst>
        </pc:spChg>
      </pc:sldChg>
      <pc:sldChg chg="modSp add mod">
        <pc:chgData name="Muhammad Al-Amin" userId="72c5b5a6-beb3-4317-9ec7-06d32df52028" providerId="ADAL" clId="{05A42061-C24B-44CC-AE73-CD97AE6A47BC}" dt="2024-11-01T14:33:35.079" v="497" actId="1076"/>
        <pc:sldMkLst>
          <pc:docMk/>
          <pc:sldMk cId="0" sldId="1188"/>
        </pc:sldMkLst>
        <pc:spChg chg="mod">
          <ac:chgData name="Muhammad Al-Amin" userId="72c5b5a6-beb3-4317-9ec7-06d32df52028" providerId="ADAL" clId="{05A42061-C24B-44CC-AE73-CD97AE6A47BC}" dt="2024-10-31T21:38:23.532" v="194" actId="1076"/>
          <ac:spMkLst>
            <pc:docMk/>
            <pc:sldMk cId="0" sldId="1188"/>
            <ac:spMk id="2884611" creationId="{9E783CB6-0419-F67D-9BA5-C14B3B63A0C7}"/>
          </ac:spMkLst>
        </pc:spChg>
        <pc:spChg chg="mod">
          <ac:chgData name="Muhammad Al-Amin" userId="72c5b5a6-beb3-4317-9ec7-06d32df52028" providerId="ADAL" clId="{05A42061-C24B-44CC-AE73-CD97AE6A47BC}" dt="2024-10-31T21:38:28.565" v="196" actId="1076"/>
          <ac:spMkLst>
            <pc:docMk/>
            <pc:sldMk cId="0" sldId="1188"/>
            <ac:spMk id="2884613" creationId="{D6A945EB-5FD1-C8AC-D496-27467CEBD773}"/>
          </ac:spMkLst>
        </pc:spChg>
        <pc:graphicFrameChg chg="mod">
          <ac:chgData name="Muhammad Al-Amin" userId="72c5b5a6-beb3-4317-9ec7-06d32df52028" providerId="ADAL" clId="{05A42061-C24B-44CC-AE73-CD97AE6A47BC}" dt="2024-11-01T14:33:35.079" v="497" actId="1076"/>
          <ac:graphicFrameMkLst>
            <pc:docMk/>
            <pc:sldMk cId="0" sldId="1188"/>
            <ac:graphicFrameMk id="2884612" creationId="{EEA7C5F7-FD47-9645-3824-CE98AB154A4D}"/>
          </ac:graphicFrameMkLst>
        </pc:graphicFrameChg>
      </pc:sldChg>
      <pc:sldChg chg="modSp add mod">
        <pc:chgData name="Muhammad Al-Amin" userId="72c5b5a6-beb3-4317-9ec7-06d32df52028" providerId="ADAL" clId="{05A42061-C24B-44CC-AE73-CD97AE6A47BC}" dt="2024-10-31T21:41:02.187" v="228" actId="1076"/>
        <pc:sldMkLst>
          <pc:docMk/>
          <pc:sldMk cId="0" sldId="1189"/>
        </pc:sldMkLst>
        <pc:spChg chg="mod">
          <ac:chgData name="Muhammad Al-Amin" userId="72c5b5a6-beb3-4317-9ec7-06d32df52028" providerId="ADAL" clId="{05A42061-C24B-44CC-AE73-CD97AE6A47BC}" dt="2024-10-31T21:39:30.484" v="208" actId="14100"/>
          <ac:spMkLst>
            <pc:docMk/>
            <pc:sldMk cId="0" sldId="1189"/>
            <ac:spMk id="2885634" creationId="{F75EA0E6-F002-4329-8096-25FFA9C6EA29}"/>
          </ac:spMkLst>
        </pc:spChg>
        <pc:spChg chg="mod">
          <ac:chgData name="Muhammad Al-Amin" userId="72c5b5a6-beb3-4317-9ec7-06d32df52028" providerId="ADAL" clId="{05A42061-C24B-44CC-AE73-CD97AE6A47BC}" dt="2024-10-31T21:39:24.124" v="206" actId="1076"/>
          <ac:spMkLst>
            <pc:docMk/>
            <pc:sldMk cId="0" sldId="1189"/>
            <ac:spMk id="2885636" creationId="{582369F5-9570-CEFA-70CB-C6157C45A7A4}"/>
          </ac:spMkLst>
        </pc:spChg>
        <pc:spChg chg="mod">
          <ac:chgData name="Muhammad Al-Amin" userId="72c5b5a6-beb3-4317-9ec7-06d32df52028" providerId="ADAL" clId="{05A42061-C24B-44CC-AE73-CD97AE6A47BC}" dt="2024-10-31T21:39:10.749" v="203" actId="1076"/>
          <ac:spMkLst>
            <pc:docMk/>
            <pc:sldMk cId="0" sldId="1189"/>
            <ac:spMk id="2885638" creationId="{B55B4C72-9AB8-851A-98FA-C6A59430E052}"/>
          </ac:spMkLst>
        </pc:spChg>
        <pc:spChg chg="mod">
          <ac:chgData name="Muhammad Al-Amin" userId="72c5b5a6-beb3-4317-9ec7-06d32df52028" providerId="ADAL" clId="{05A42061-C24B-44CC-AE73-CD97AE6A47BC}" dt="2024-10-31T21:39:28.108" v="207" actId="1076"/>
          <ac:spMkLst>
            <pc:docMk/>
            <pc:sldMk cId="0" sldId="1189"/>
            <ac:spMk id="2885639" creationId="{65E1DA7C-3D83-E2F8-213D-B2A8CA166503}"/>
          </ac:spMkLst>
        </pc:spChg>
        <pc:spChg chg="mod">
          <ac:chgData name="Muhammad Al-Amin" userId="72c5b5a6-beb3-4317-9ec7-06d32df52028" providerId="ADAL" clId="{05A42061-C24B-44CC-AE73-CD97AE6A47BC}" dt="2024-10-31T21:39:20.157" v="205" actId="1076"/>
          <ac:spMkLst>
            <pc:docMk/>
            <pc:sldMk cId="0" sldId="1189"/>
            <ac:spMk id="2885640" creationId="{1CAF4E32-A252-C971-B9B3-3C8AAFDC7AB2}"/>
          </ac:spMkLst>
        </pc:spChg>
        <pc:spChg chg="mod">
          <ac:chgData name="Muhammad Al-Amin" userId="72c5b5a6-beb3-4317-9ec7-06d32df52028" providerId="ADAL" clId="{05A42061-C24B-44CC-AE73-CD97AE6A47BC}" dt="2024-10-31T21:40:29.213" v="218" actId="14100"/>
          <ac:spMkLst>
            <pc:docMk/>
            <pc:sldMk cId="0" sldId="1189"/>
            <ac:spMk id="2885643" creationId="{021A4BB1-E061-B713-A6B7-5C7D4FFAF9B0}"/>
          </ac:spMkLst>
        </pc:spChg>
        <pc:spChg chg="mod">
          <ac:chgData name="Muhammad Al-Amin" userId="72c5b5a6-beb3-4317-9ec7-06d32df52028" providerId="ADAL" clId="{05A42061-C24B-44CC-AE73-CD97AE6A47BC}" dt="2024-10-31T21:40:24.852" v="216" actId="1076"/>
          <ac:spMkLst>
            <pc:docMk/>
            <pc:sldMk cId="0" sldId="1189"/>
            <ac:spMk id="2885644" creationId="{64EAAED9-4ADE-AB62-9F0E-8B0A3E1E0169}"/>
          </ac:spMkLst>
        </pc:spChg>
        <pc:spChg chg="mod">
          <ac:chgData name="Muhammad Al-Amin" userId="72c5b5a6-beb3-4317-9ec7-06d32df52028" providerId="ADAL" clId="{05A42061-C24B-44CC-AE73-CD97AE6A47BC}" dt="2024-10-31T21:39:38.148" v="209" actId="1076"/>
          <ac:spMkLst>
            <pc:docMk/>
            <pc:sldMk cId="0" sldId="1189"/>
            <ac:spMk id="2885645" creationId="{A7701288-9CB8-3211-80C9-8DD03DBEECB5}"/>
          </ac:spMkLst>
        </pc:spChg>
        <pc:spChg chg="mod">
          <ac:chgData name="Muhammad Al-Amin" userId="72c5b5a6-beb3-4317-9ec7-06d32df52028" providerId="ADAL" clId="{05A42061-C24B-44CC-AE73-CD97AE6A47BC}" dt="2024-10-31T21:39:49.667" v="211" actId="1076"/>
          <ac:spMkLst>
            <pc:docMk/>
            <pc:sldMk cId="0" sldId="1189"/>
            <ac:spMk id="2885646" creationId="{EB16F284-97D7-0868-7DCA-8DB76F44FC26}"/>
          </ac:spMkLst>
        </pc:spChg>
        <pc:spChg chg="mod">
          <ac:chgData name="Muhammad Al-Amin" userId="72c5b5a6-beb3-4317-9ec7-06d32df52028" providerId="ADAL" clId="{05A42061-C24B-44CC-AE73-CD97AE6A47BC}" dt="2024-10-31T21:39:49.667" v="211" actId="1076"/>
          <ac:spMkLst>
            <pc:docMk/>
            <pc:sldMk cId="0" sldId="1189"/>
            <ac:spMk id="2885647" creationId="{8871CBC5-3798-596D-122B-A0DB4B2C5A1D}"/>
          </ac:spMkLst>
        </pc:spChg>
        <pc:spChg chg="mod">
          <ac:chgData name="Muhammad Al-Amin" userId="72c5b5a6-beb3-4317-9ec7-06d32df52028" providerId="ADAL" clId="{05A42061-C24B-44CC-AE73-CD97AE6A47BC}" dt="2024-10-31T21:39:41.662" v="210" actId="1076"/>
          <ac:spMkLst>
            <pc:docMk/>
            <pc:sldMk cId="0" sldId="1189"/>
            <ac:spMk id="2885648" creationId="{68945887-B7A3-9515-B076-B3BD11522167}"/>
          </ac:spMkLst>
        </pc:spChg>
        <pc:spChg chg="mod">
          <ac:chgData name="Muhammad Al-Amin" userId="72c5b5a6-beb3-4317-9ec7-06d32df52028" providerId="ADAL" clId="{05A42061-C24B-44CC-AE73-CD97AE6A47BC}" dt="2024-10-31T21:40:06.596" v="212" actId="1076"/>
          <ac:spMkLst>
            <pc:docMk/>
            <pc:sldMk cId="0" sldId="1189"/>
            <ac:spMk id="2885649" creationId="{F9B7541F-9CF2-6AA6-2FE1-6740A84039B5}"/>
          </ac:spMkLst>
        </pc:spChg>
        <pc:spChg chg="mod">
          <ac:chgData name="Muhammad Al-Amin" userId="72c5b5a6-beb3-4317-9ec7-06d32df52028" providerId="ADAL" clId="{05A42061-C24B-44CC-AE73-CD97AE6A47BC}" dt="2024-10-31T21:40:06.596" v="212" actId="1076"/>
          <ac:spMkLst>
            <pc:docMk/>
            <pc:sldMk cId="0" sldId="1189"/>
            <ac:spMk id="2885650" creationId="{E383593F-2DBB-B3D9-E37C-C75A0647FBFC}"/>
          </ac:spMkLst>
        </pc:spChg>
        <pc:spChg chg="mod">
          <ac:chgData name="Muhammad Al-Amin" userId="72c5b5a6-beb3-4317-9ec7-06d32df52028" providerId="ADAL" clId="{05A42061-C24B-44CC-AE73-CD97AE6A47BC}" dt="2024-10-31T21:40:06.596" v="212" actId="1076"/>
          <ac:spMkLst>
            <pc:docMk/>
            <pc:sldMk cId="0" sldId="1189"/>
            <ac:spMk id="2885651" creationId="{60450D55-A590-6DA3-ABC2-D859F466C02E}"/>
          </ac:spMkLst>
        </pc:spChg>
        <pc:spChg chg="mod">
          <ac:chgData name="Muhammad Al-Amin" userId="72c5b5a6-beb3-4317-9ec7-06d32df52028" providerId="ADAL" clId="{05A42061-C24B-44CC-AE73-CD97AE6A47BC}" dt="2024-10-31T21:39:49.667" v="211" actId="1076"/>
          <ac:spMkLst>
            <pc:docMk/>
            <pc:sldMk cId="0" sldId="1189"/>
            <ac:spMk id="2885652" creationId="{69424623-5E87-D931-7A83-33FD6CD17BDB}"/>
          </ac:spMkLst>
        </pc:spChg>
        <pc:spChg chg="mod">
          <ac:chgData name="Muhammad Al-Amin" userId="72c5b5a6-beb3-4317-9ec7-06d32df52028" providerId="ADAL" clId="{05A42061-C24B-44CC-AE73-CD97AE6A47BC}" dt="2024-10-31T21:40:06.596" v="212" actId="1076"/>
          <ac:spMkLst>
            <pc:docMk/>
            <pc:sldMk cId="0" sldId="1189"/>
            <ac:spMk id="2885653" creationId="{C5F97130-6428-0B4F-52DF-7FE2DD63CC58}"/>
          </ac:spMkLst>
        </pc:spChg>
        <pc:spChg chg="mod">
          <ac:chgData name="Muhammad Al-Amin" userId="72c5b5a6-beb3-4317-9ec7-06d32df52028" providerId="ADAL" clId="{05A42061-C24B-44CC-AE73-CD97AE6A47BC}" dt="2024-10-31T21:40:15.124" v="213" actId="1076"/>
          <ac:spMkLst>
            <pc:docMk/>
            <pc:sldMk cId="0" sldId="1189"/>
            <ac:spMk id="2885654" creationId="{CBFC014E-4271-B979-CCEE-25439EE3075C}"/>
          </ac:spMkLst>
        </pc:spChg>
        <pc:spChg chg="mod">
          <ac:chgData name="Muhammad Al-Amin" userId="72c5b5a6-beb3-4317-9ec7-06d32df52028" providerId="ADAL" clId="{05A42061-C24B-44CC-AE73-CD97AE6A47BC}" dt="2024-10-31T21:39:10.749" v="203" actId="1076"/>
          <ac:spMkLst>
            <pc:docMk/>
            <pc:sldMk cId="0" sldId="1189"/>
            <ac:spMk id="2885655" creationId="{0A08A693-052E-F4B9-5B5E-8EF7D557C05C}"/>
          </ac:spMkLst>
        </pc:spChg>
        <pc:spChg chg="mod">
          <ac:chgData name="Muhammad Al-Amin" userId="72c5b5a6-beb3-4317-9ec7-06d32df52028" providerId="ADAL" clId="{05A42061-C24B-44CC-AE73-CD97AE6A47BC}" dt="2024-10-31T21:39:10.749" v="203" actId="1076"/>
          <ac:spMkLst>
            <pc:docMk/>
            <pc:sldMk cId="0" sldId="1189"/>
            <ac:spMk id="2885656" creationId="{311EE553-F318-4F70-9406-6A4BDD3AC200}"/>
          </ac:spMkLst>
        </pc:spChg>
        <pc:spChg chg="mod">
          <ac:chgData name="Muhammad Al-Amin" userId="72c5b5a6-beb3-4317-9ec7-06d32df52028" providerId="ADAL" clId="{05A42061-C24B-44CC-AE73-CD97AE6A47BC}" dt="2024-10-31T21:39:10.749" v="203" actId="1076"/>
          <ac:spMkLst>
            <pc:docMk/>
            <pc:sldMk cId="0" sldId="1189"/>
            <ac:spMk id="2885657" creationId="{7F55D3AB-4568-62E5-34CF-A2B62CEEA82E}"/>
          </ac:spMkLst>
        </pc:spChg>
        <pc:spChg chg="mod">
          <ac:chgData name="Muhammad Al-Amin" userId="72c5b5a6-beb3-4317-9ec7-06d32df52028" providerId="ADAL" clId="{05A42061-C24B-44CC-AE73-CD97AE6A47BC}" dt="2024-10-31T21:39:10.749" v="203" actId="1076"/>
          <ac:spMkLst>
            <pc:docMk/>
            <pc:sldMk cId="0" sldId="1189"/>
            <ac:spMk id="2885658" creationId="{299477EB-ED30-DD00-1D79-A74029522281}"/>
          </ac:spMkLst>
        </pc:spChg>
        <pc:spChg chg="mod">
          <ac:chgData name="Muhammad Al-Amin" userId="72c5b5a6-beb3-4317-9ec7-06d32df52028" providerId="ADAL" clId="{05A42061-C24B-44CC-AE73-CD97AE6A47BC}" dt="2024-10-31T21:39:10.749" v="203" actId="1076"/>
          <ac:spMkLst>
            <pc:docMk/>
            <pc:sldMk cId="0" sldId="1189"/>
            <ac:spMk id="2885659" creationId="{C68650A2-6DB8-D62D-4469-A88913D3452A}"/>
          </ac:spMkLst>
        </pc:spChg>
        <pc:spChg chg="mod">
          <ac:chgData name="Muhammad Al-Amin" userId="72c5b5a6-beb3-4317-9ec7-06d32df52028" providerId="ADAL" clId="{05A42061-C24B-44CC-AE73-CD97AE6A47BC}" dt="2024-10-31T21:41:02.187" v="228" actId="1076"/>
          <ac:spMkLst>
            <pc:docMk/>
            <pc:sldMk cId="0" sldId="1189"/>
            <ac:spMk id="2885669" creationId="{639EEB89-A400-353F-4457-5183BEC52CDF}"/>
          </ac:spMkLst>
        </pc:spChg>
        <pc:graphicFrameChg chg="mod">
          <ac:chgData name="Muhammad Al-Amin" userId="72c5b5a6-beb3-4317-9ec7-06d32df52028" providerId="ADAL" clId="{05A42061-C24B-44CC-AE73-CD97AE6A47BC}" dt="2024-10-31T21:39:10.749" v="203" actId="1076"/>
          <ac:graphicFrameMkLst>
            <pc:docMk/>
            <pc:sldMk cId="0" sldId="1189"/>
            <ac:graphicFrameMk id="2885637" creationId="{4B369196-4832-0166-32A0-51655E9211C1}"/>
          </ac:graphicFrameMkLst>
        </pc:graphicFrameChg>
        <pc:graphicFrameChg chg="mod">
          <ac:chgData name="Muhammad Al-Amin" userId="72c5b5a6-beb3-4317-9ec7-06d32df52028" providerId="ADAL" clId="{05A42061-C24B-44CC-AE73-CD97AE6A47BC}" dt="2024-10-31T21:39:10.749" v="203" actId="1076"/>
          <ac:graphicFrameMkLst>
            <pc:docMk/>
            <pc:sldMk cId="0" sldId="1189"/>
            <ac:graphicFrameMk id="2885641" creationId="{D042E182-51A2-956F-AEA1-DB6441454020}"/>
          </ac:graphicFrameMkLst>
        </pc:graphicFrameChg>
        <pc:graphicFrameChg chg="mod">
          <ac:chgData name="Muhammad Al-Amin" userId="72c5b5a6-beb3-4317-9ec7-06d32df52028" providerId="ADAL" clId="{05A42061-C24B-44CC-AE73-CD97AE6A47BC}" dt="2024-10-31T21:39:10.749" v="203" actId="1076"/>
          <ac:graphicFrameMkLst>
            <pc:docMk/>
            <pc:sldMk cId="0" sldId="1189"/>
            <ac:graphicFrameMk id="2885642" creationId="{AAA7AAFC-3EB9-C9CA-512D-347169E97919}"/>
          </ac:graphicFrameMkLst>
        </pc:graphicFrameChg>
      </pc:sldChg>
      <pc:sldChg chg="modSp add mod">
        <pc:chgData name="Muhammad Al-Amin" userId="72c5b5a6-beb3-4317-9ec7-06d32df52028" providerId="ADAL" clId="{05A42061-C24B-44CC-AE73-CD97AE6A47BC}" dt="2024-11-01T14:34:08.058" v="499"/>
        <pc:sldMkLst>
          <pc:docMk/>
          <pc:sldMk cId="0" sldId="1190"/>
        </pc:sldMkLst>
        <pc:spChg chg="mod">
          <ac:chgData name="Muhammad Al-Amin" userId="72c5b5a6-beb3-4317-9ec7-06d32df52028" providerId="ADAL" clId="{05A42061-C24B-44CC-AE73-CD97AE6A47BC}" dt="2024-10-31T21:41:15.115" v="230" actId="1076"/>
          <ac:spMkLst>
            <pc:docMk/>
            <pc:sldMk cId="0" sldId="1190"/>
            <ac:spMk id="2886658" creationId="{69B15A9D-BA19-81C4-C20A-A1004053897E}"/>
          </ac:spMkLst>
        </pc:spChg>
        <pc:spChg chg="mod">
          <ac:chgData name="Muhammad Al-Amin" userId="72c5b5a6-beb3-4317-9ec7-06d32df52028" providerId="ADAL" clId="{05A42061-C24B-44CC-AE73-CD97AE6A47BC}" dt="2024-10-31T21:41:17.212" v="231" actId="14100"/>
          <ac:spMkLst>
            <pc:docMk/>
            <pc:sldMk cId="0" sldId="1190"/>
            <ac:spMk id="2886659" creationId="{81395620-A148-AD11-AF03-489E98C34236}"/>
          </ac:spMkLst>
        </pc:spChg>
        <pc:spChg chg="mod">
          <ac:chgData name="Muhammad Al-Amin" userId="72c5b5a6-beb3-4317-9ec7-06d32df52028" providerId="ADAL" clId="{05A42061-C24B-44CC-AE73-CD97AE6A47BC}" dt="2024-10-31T21:41:24.390" v="235" actId="120"/>
          <ac:spMkLst>
            <pc:docMk/>
            <pc:sldMk cId="0" sldId="1190"/>
            <ac:spMk id="2886660" creationId="{C16DEEC9-C03D-05A8-C637-D46EDD44C4F4}"/>
          </ac:spMkLst>
        </pc:spChg>
        <pc:graphicFrameChg chg="mod">
          <ac:chgData name="Muhammad Al-Amin" userId="72c5b5a6-beb3-4317-9ec7-06d32df52028" providerId="ADAL" clId="{05A42061-C24B-44CC-AE73-CD97AE6A47BC}" dt="2024-11-01T14:34:08.058" v="499"/>
          <ac:graphicFrameMkLst>
            <pc:docMk/>
            <pc:sldMk cId="0" sldId="1190"/>
            <ac:graphicFrameMk id="2886661" creationId="{31B82706-1236-C6D7-D134-982019F9E1EB}"/>
          </ac:graphicFrameMkLst>
        </pc:graphicFrameChg>
        <pc:graphicFrameChg chg="mod">
          <ac:chgData name="Muhammad Al-Amin" userId="72c5b5a6-beb3-4317-9ec7-06d32df52028" providerId="ADAL" clId="{05A42061-C24B-44CC-AE73-CD97AE6A47BC}" dt="2024-10-31T21:41:30.781" v="236" actId="1076"/>
          <ac:graphicFrameMkLst>
            <pc:docMk/>
            <pc:sldMk cId="0" sldId="1190"/>
            <ac:graphicFrameMk id="2886662" creationId="{B69AF8FD-5382-E8C9-F044-82D91641B7CB}"/>
          </ac:graphicFrameMkLst>
        </pc:graphicFrameChg>
      </pc:sldChg>
      <pc:sldChg chg="modSp add">
        <pc:chgData name="Muhammad Al-Amin" userId="72c5b5a6-beb3-4317-9ec7-06d32df52028" providerId="ADAL" clId="{05A42061-C24B-44CC-AE73-CD97AE6A47BC}" dt="2024-10-31T21:42:05.171" v="245" actId="255"/>
        <pc:sldMkLst>
          <pc:docMk/>
          <pc:sldMk cId="0" sldId="1191"/>
        </pc:sldMkLst>
        <pc:spChg chg="mod">
          <ac:chgData name="Muhammad Al-Amin" userId="72c5b5a6-beb3-4317-9ec7-06d32df52028" providerId="ADAL" clId="{05A42061-C24B-44CC-AE73-CD97AE6A47BC}" dt="2024-10-31T21:41:48.667" v="240" actId="255"/>
          <ac:spMkLst>
            <pc:docMk/>
            <pc:sldMk cId="0" sldId="1191"/>
            <ac:spMk id="2887682" creationId="{0A99BE7A-B861-AE2D-FC36-EC60393EEDFD}"/>
          </ac:spMkLst>
        </pc:spChg>
        <pc:spChg chg="mod">
          <ac:chgData name="Muhammad Al-Amin" userId="72c5b5a6-beb3-4317-9ec7-06d32df52028" providerId="ADAL" clId="{05A42061-C24B-44CC-AE73-CD97AE6A47BC}" dt="2024-10-31T21:41:51.336" v="241" actId="255"/>
          <ac:spMkLst>
            <pc:docMk/>
            <pc:sldMk cId="0" sldId="1191"/>
            <ac:spMk id="2887684" creationId="{445F1D0B-4D5B-13A9-D083-A38909626DE5}"/>
          </ac:spMkLst>
        </pc:spChg>
        <pc:spChg chg="mod">
          <ac:chgData name="Muhammad Al-Amin" userId="72c5b5a6-beb3-4317-9ec7-06d32df52028" providerId="ADAL" clId="{05A42061-C24B-44CC-AE73-CD97AE6A47BC}" dt="2024-10-31T21:41:58.803" v="243" actId="255"/>
          <ac:spMkLst>
            <pc:docMk/>
            <pc:sldMk cId="0" sldId="1191"/>
            <ac:spMk id="2887687" creationId="{35E72F59-21E6-A14B-F120-AE1BBA16CF45}"/>
          </ac:spMkLst>
        </pc:spChg>
        <pc:spChg chg="mod">
          <ac:chgData name="Muhammad Al-Amin" userId="72c5b5a6-beb3-4317-9ec7-06d32df52028" providerId="ADAL" clId="{05A42061-C24B-44CC-AE73-CD97AE6A47BC}" dt="2024-10-31T21:42:01.711" v="244" actId="255"/>
          <ac:spMkLst>
            <pc:docMk/>
            <pc:sldMk cId="0" sldId="1191"/>
            <ac:spMk id="2887688" creationId="{7E5E3144-FBBF-AF01-5EB5-7A191ACD7176}"/>
          </ac:spMkLst>
        </pc:spChg>
        <pc:spChg chg="mod">
          <ac:chgData name="Muhammad Al-Amin" userId="72c5b5a6-beb3-4317-9ec7-06d32df52028" providerId="ADAL" clId="{05A42061-C24B-44CC-AE73-CD97AE6A47BC}" dt="2024-10-31T21:41:55.371" v="242" actId="255"/>
          <ac:spMkLst>
            <pc:docMk/>
            <pc:sldMk cId="0" sldId="1191"/>
            <ac:spMk id="2887691" creationId="{FA670B50-AC3F-1538-6959-95240A1F3A52}"/>
          </ac:spMkLst>
        </pc:spChg>
        <pc:spChg chg="mod">
          <ac:chgData name="Muhammad Al-Amin" userId="72c5b5a6-beb3-4317-9ec7-06d32df52028" providerId="ADAL" clId="{05A42061-C24B-44CC-AE73-CD97AE6A47BC}" dt="2024-10-31T21:42:05.171" v="245" actId="255"/>
          <ac:spMkLst>
            <pc:docMk/>
            <pc:sldMk cId="0" sldId="1191"/>
            <ac:spMk id="2887692" creationId="{5EE12EA3-31B5-80B7-3A8D-3793FE80E1AD}"/>
          </ac:spMkLst>
        </pc:spChg>
      </pc:sldChg>
      <pc:sldChg chg="modSp add">
        <pc:chgData name="Muhammad Al-Amin" userId="72c5b5a6-beb3-4317-9ec7-06d32df52028" providerId="ADAL" clId="{05A42061-C24B-44CC-AE73-CD97AE6A47BC}" dt="2024-10-31T21:42:16.884" v="248" actId="1076"/>
        <pc:sldMkLst>
          <pc:docMk/>
          <pc:sldMk cId="0" sldId="1192"/>
        </pc:sldMkLst>
        <pc:spChg chg="mod">
          <ac:chgData name="Muhammad Al-Amin" userId="72c5b5a6-beb3-4317-9ec7-06d32df52028" providerId="ADAL" clId="{05A42061-C24B-44CC-AE73-CD97AE6A47BC}" dt="2024-10-31T21:42:16.884" v="248" actId="1076"/>
          <ac:spMkLst>
            <pc:docMk/>
            <pc:sldMk cId="0" sldId="1192"/>
            <ac:spMk id="2888706" creationId="{922FE35B-6A33-DD7A-8E9F-90E197CEA1F0}"/>
          </ac:spMkLst>
        </pc:spChg>
        <pc:spChg chg="mod">
          <ac:chgData name="Muhammad Al-Amin" userId="72c5b5a6-beb3-4317-9ec7-06d32df52028" providerId="ADAL" clId="{05A42061-C24B-44CC-AE73-CD97AE6A47BC}" dt="2024-10-31T21:42:12.459" v="246" actId="14100"/>
          <ac:spMkLst>
            <pc:docMk/>
            <pc:sldMk cId="0" sldId="1192"/>
            <ac:spMk id="2888707" creationId="{B421C741-6A4D-67F4-E678-3837CD098537}"/>
          </ac:spMkLst>
        </pc:spChg>
      </pc:sldChg>
      <pc:sldChg chg="modSp add mod">
        <pc:chgData name="Muhammad Al-Amin" userId="72c5b5a6-beb3-4317-9ec7-06d32df52028" providerId="ADAL" clId="{05A42061-C24B-44CC-AE73-CD97AE6A47BC}" dt="2024-10-31T21:42:50.345" v="270" actId="20577"/>
        <pc:sldMkLst>
          <pc:docMk/>
          <pc:sldMk cId="0" sldId="1193"/>
        </pc:sldMkLst>
        <pc:spChg chg="mod">
          <ac:chgData name="Muhammad Al-Amin" userId="72c5b5a6-beb3-4317-9ec7-06d32df52028" providerId="ADAL" clId="{05A42061-C24B-44CC-AE73-CD97AE6A47BC}" dt="2024-10-31T21:42:50.345" v="270" actId="20577"/>
          <ac:spMkLst>
            <pc:docMk/>
            <pc:sldMk cId="0" sldId="1193"/>
            <ac:spMk id="2889731" creationId="{877B089B-C78B-1EA0-AAA5-97313C7418D1}"/>
          </ac:spMkLst>
        </pc:spChg>
        <pc:spChg chg="mod">
          <ac:chgData name="Muhammad Al-Amin" userId="72c5b5a6-beb3-4317-9ec7-06d32df52028" providerId="ADAL" clId="{05A42061-C24B-44CC-AE73-CD97AE6A47BC}" dt="2024-10-31T21:42:34.356" v="250" actId="14100"/>
          <ac:spMkLst>
            <pc:docMk/>
            <pc:sldMk cId="0" sldId="1193"/>
            <ac:spMk id="2889732" creationId="{40548746-3915-CCAA-7393-647720E01041}"/>
          </ac:spMkLst>
        </pc:spChg>
        <pc:spChg chg="mod">
          <ac:chgData name="Muhammad Al-Amin" userId="72c5b5a6-beb3-4317-9ec7-06d32df52028" providerId="ADAL" clId="{05A42061-C24B-44CC-AE73-CD97AE6A47BC}" dt="2024-10-31T21:42:31.756" v="249" actId="14100"/>
          <ac:spMkLst>
            <pc:docMk/>
            <pc:sldMk cId="0" sldId="1193"/>
            <ac:spMk id="2889733" creationId="{5827DCFF-9243-5598-6BF0-E736B15F2C6F}"/>
          </ac:spMkLst>
        </pc:spChg>
        <pc:graphicFrameChg chg="mod">
          <ac:chgData name="Muhammad Al-Amin" userId="72c5b5a6-beb3-4317-9ec7-06d32df52028" providerId="ADAL" clId="{05A42061-C24B-44CC-AE73-CD97AE6A47BC}" dt="2024-10-31T21:42:38.357" v="252" actId="1076"/>
          <ac:graphicFrameMkLst>
            <pc:docMk/>
            <pc:sldMk cId="0" sldId="1193"/>
            <ac:graphicFrameMk id="2889730" creationId="{A1215B51-C269-E37C-6999-14D7905053AC}"/>
          </ac:graphicFrameMkLst>
        </pc:graphicFrameChg>
      </pc:sldChg>
      <pc:sldChg chg="modSp add mod">
        <pc:chgData name="Muhammad Al-Amin" userId="72c5b5a6-beb3-4317-9ec7-06d32df52028" providerId="ADAL" clId="{05A42061-C24B-44CC-AE73-CD97AE6A47BC}" dt="2024-10-31T21:43:07.107" v="275" actId="1076"/>
        <pc:sldMkLst>
          <pc:docMk/>
          <pc:sldMk cId="0" sldId="1194"/>
        </pc:sldMkLst>
        <pc:spChg chg="mod">
          <ac:chgData name="Muhammad Al-Amin" userId="72c5b5a6-beb3-4317-9ec7-06d32df52028" providerId="ADAL" clId="{05A42061-C24B-44CC-AE73-CD97AE6A47BC}" dt="2024-10-31T21:43:07.107" v="275" actId="1076"/>
          <ac:spMkLst>
            <pc:docMk/>
            <pc:sldMk cId="0" sldId="1194"/>
            <ac:spMk id="2890754" creationId="{251DF2EC-2A9C-0948-506E-9119359785EC}"/>
          </ac:spMkLst>
        </pc:spChg>
        <pc:spChg chg="mod">
          <ac:chgData name="Muhammad Al-Amin" userId="72c5b5a6-beb3-4317-9ec7-06d32df52028" providerId="ADAL" clId="{05A42061-C24B-44CC-AE73-CD97AE6A47BC}" dt="2024-10-31T21:43:03.484" v="274" actId="14100"/>
          <ac:spMkLst>
            <pc:docMk/>
            <pc:sldMk cId="0" sldId="1194"/>
            <ac:spMk id="2890755" creationId="{0EE8A5DE-6C0E-8593-F557-6C9E3491C133}"/>
          </ac:spMkLst>
        </pc:spChg>
        <pc:spChg chg="mod">
          <ac:chgData name="Muhammad Al-Amin" userId="72c5b5a6-beb3-4317-9ec7-06d32df52028" providerId="ADAL" clId="{05A42061-C24B-44CC-AE73-CD97AE6A47BC}" dt="2024-10-31T21:43:02.044" v="273" actId="14100"/>
          <ac:spMkLst>
            <pc:docMk/>
            <pc:sldMk cId="0" sldId="1194"/>
            <ac:spMk id="2890756" creationId="{24C983E8-341A-64A8-E15C-4D7635507334}"/>
          </ac:spMkLst>
        </pc:spChg>
        <pc:graphicFrameChg chg="mod">
          <ac:chgData name="Muhammad Al-Amin" userId="72c5b5a6-beb3-4317-9ec7-06d32df52028" providerId="ADAL" clId="{05A42061-C24B-44CC-AE73-CD97AE6A47BC}" dt="2024-10-31T21:43:00.131" v="272" actId="1076"/>
          <ac:graphicFrameMkLst>
            <pc:docMk/>
            <pc:sldMk cId="0" sldId="1194"/>
            <ac:graphicFrameMk id="2890758" creationId="{62B70DAF-B275-86CA-DD5A-F50B7D692E06}"/>
          </ac:graphicFrameMkLst>
        </pc:graphicFrameChg>
      </pc:sldChg>
      <pc:sldChg chg="modSp add mod">
        <pc:chgData name="Muhammad Al-Amin" userId="72c5b5a6-beb3-4317-9ec7-06d32df52028" providerId="ADAL" clId="{05A42061-C24B-44CC-AE73-CD97AE6A47BC}" dt="2024-10-31T21:43:21.174" v="281" actId="20577"/>
        <pc:sldMkLst>
          <pc:docMk/>
          <pc:sldMk cId="0" sldId="1195"/>
        </pc:sldMkLst>
        <pc:spChg chg="mod">
          <ac:chgData name="Muhammad Al-Amin" userId="72c5b5a6-beb3-4317-9ec7-06d32df52028" providerId="ADAL" clId="{05A42061-C24B-44CC-AE73-CD97AE6A47BC}" dt="2024-10-31T21:43:14.781" v="279" actId="14100"/>
          <ac:spMkLst>
            <pc:docMk/>
            <pc:sldMk cId="0" sldId="1195"/>
            <ac:spMk id="2891779" creationId="{D58F82A9-5918-0FBD-AD53-8E06F49A914F}"/>
          </ac:spMkLst>
        </pc:spChg>
        <pc:spChg chg="mod">
          <ac:chgData name="Muhammad Al-Amin" userId="72c5b5a6-beb3-4317-9ec7-06d32df52028" providerId="ADAL" clId="{05A42061-C24B-44CC-AE73-CD97AE6A47BC}" dt="2024-10-31T21:43:21.174" v="281" actId="20577"/>
          <ac:spMkLst>
            <pc:docMk/>
            <pc:sldMk cId="0" sldId="1195"/>
            <ac:spMk id="2891780" creationId="{A9E0BDC3-DEDA-18FF-F552-61BAE7BB7F90}"/>
          </ac:spMkLst>
        </pc:spChg>
        <pc:spChg chg="mod">
          <ac:chgData name="Muhammad Al-Amin" userId="72c5b5a6-beb3-4317-9ec7-06d32df52028" providerId="ADAL" clId="{05A42061-C24B-44CC-AE73-CD97AE6A47BC}" dt="2024-10-31T21:43:13.412" v="278" actId="14100"/>
          <ac:spMkLst>
            <pc:docMk/>
            <pc:sldMk cId="0" sldId="1195"/>
            <ac:spMk id="2891781" creationId="{B50E064E-0DC3-AA17-AC88-FD8F8991062F}"/>
          </ac:spMkLst>
        </pc:spChg>
        <pc:graphicFrameChg chg="mod">
          <ac:chgData name="Muhammad Al-Amin" userId="72c5b5a6-beb3-4317-9ec7-06d32df52028" providerId="ADAL" clId="{05A42061-C24B-44CC-AE73-CD97AE6A47BC}" dt="2024-10-31T21:43:11.444" v="277" actId="1076"/>
          <ac:graphicFrameMkLst>
            <pc:docMk/>
            <pc:sldMk cId="0" sldId="1195"/>
            <ac:graphicFrameMk id="2891778" creationId="{9FDCD1CF-5C74-8637-F155-92301F090C32}"/>
          </ac:graphicFrameMkLst>
        </pc:graphicFrameChg>
      </pc:sldChg>
      <pc:sldChg chg="modSp add mod">
        <pc:chgData name="Muhammad Al-Amin" userId="72c5b5a6-beb3-4317-9ec7-06d32df52028" providerId="ADAL" clId="{05A42061-C24B-44CC-AE73-CD97AE6A47BC}" dt="2024-10-31T21:44:36.421" v="297" actId="14100"/>
        <pc:sldMkLst>
          <pc:docMk/>
          <pc:sldMk cId="0" sldId="1196"/>
        </pc:sldMkLst>
        <pc:spChg chg="mod">
          <ac:chgData name="Muhammad Al-Amin" userId="72c5b5a6-beb3-4317-9ec7-06d32df52028" providerId="ADAL" clId="{05A42061-C24B-44CC-AE73-CD97AE6A47BC}" dt="2024-10-31T21:44:14.667" v="289" actId="1076"/>
          <ac:spMkLst>
            <pc:docMk/>
            <pc:sldMk cId="0" sldId="1196"/>
            <ac:spMk id="2892802" creationId="{B50389D1-3598-F7A2-C8AE-55C5B859B212}"/>
          </ac:spMkLst>
        </pc:spChg>
        <pc:spChg chg="mod">
          <ac:chgData name="Muhammad Al-Amin" userId="72c5b5a6-beb3-4317-9ec7-06d32df52028" providerId="ADAL" clId="{05A42061-C24B-44CC-AE73-CD97AE6A47BC}" dt="2024-10-31T21:44:11.131" v="288" actId="14100"/>
          <ac:spMkLst>
            <pc:docMk/>
            <pc:sldMk cId="0" sldId="1196"/>
            <ac:spMk id="2892803" creationId="{0F206163-4387-4C26-2293-5A262F946925}"/>
          </ac:spMkLst>
        </pc:spChg>
        <pc:spChg chg="mod">
          <ac:chgData name="Muhammad Al-Amin" userId="72c5b5a6-beb3-4317-9ec7-06d32df52028" providerId="ADAL" clId="{05A42061-C24B-44CC-AE73-CD97AE6A47BC}" dt="2024-10-31T21:44:36.421" v="297" actId="14100"/>
          <ac:spMkLst>
            <pc:docMk/>
            <pc:sldMk cId="0" sldId="1196"/>
            <ac:spMk id="2892804" creationId="{586EFDBA-DA63-C3E6-B38B-877BB90FA52C}"/>
          </ac:spMkLst>
        </pc:spChg>
        <pc:picChg chg="mod">
          <ac:chgData name="Muhammad Al-Amin" userId="72c5b5a6-beb3-4317-9ec7-06d32df52028" providerId="ADAL" clId="{05A42061-C24B-44CC-AE73-CD97AE6A47BC}" dt="2024-10-31T21:44:16.811" v="290" actId="1076"/>
          <ac:picMkLst>
            <pc:docMk/>
            <pc:sldMk cId="0" sldId="1196"/>
            <ac:picMk id="2892806" creationId="{620F9E7E-6FF8-A5E3-0C69-DC40B70864CB}"/>
          </ac:picMkLst>
        </pc:picChg>
      </pc:sldChg>
      <pc:sldChg chg="modSp add">
        <pc:chgData name="Muhammad Al-Amin" userId="72c5b5a6-beb3-4317-9ec7-06d32df52028" providerId="ADAL" clId="{05A42061-C24B-44CC-AE73-CD97AE6A47BC}" dt="2024-10-31T21:44:47.467" v="298" actId="1076"/>
        <pc:sldMkLst>
          <pc:docMk/>
          <pc:sldMk cId="0" sldId="1197"/>
        </pc:sldMkLst>
        <pc:spChg chg="mod">
          <ac:chgData name="Muhammad Al-Amin" userId="72c5b5a6-beb3-4317-9ec7-06d32df52028" providerId="ADAL" clId="{05A42061-C24B-44CC-AE73-CD97AE6A47BC}" dt="2024-10-31T21:44:47.467" v="298" actId="1076"/>
          <ac:spMkLst>
            <pc:docMk/>
            <pc:sldMk cId="0" sldId="1197"/>
            <ac:spMk id="2893828" creationId="{4B1140FB-FE12-A016-69D1-1718E6D8E10C}"/>
          </ac:spMkLst>
        </pc:spChg>
      </pc:sldChg>
      <pc:sldChg chg="modSp add mod">
        <pc:chgData name="Muhammad Al-Amin" userId="72c5b5a6-beb3-4317-9ec7-06d32df52028" providerId="ADAL" clId="{05A42061-C24B-44CC-AE73-CD97AE6A47BC}" dt="2024-10-31T21:45:11.844" v="302" actId="14100"/>
        <pc:sldMkLst>
          <pc:docMk/>
          <pc:sldMk cId="0" sldId="1198"/>
        </pc:sldMkLst>
        <pc:spChg chg="mod">
          <ac:chgData name="Muhammad Al-Amin" userId="72c5b5a6-beb3-4317-9ec7-06d32df52028" providerId="ADAL" clId="{05A42061-C24B-44CC-AE73-CD97AE6A47BC}" dt="2024-10-31T21:45:04.740" v="300" actId="20577"/>
          <ac:spMkLst>
            <pc:docMk/>
            <pc:sldMk cId="0" sldId="1198"/>
            <ac:spMk id="2894850" creationId="{68E5212C-0021-5EA4-FA22-589AFBF0AA43}"/>
          </ac:spMkLst>
        </pc:spChg>
        <pc:spChg chg="mod">
          <ac:chgData name="Muhammad Al-Amin" userId="72c5b5a6-beb3-4317-9ec7-06d32df52028" providerId="ADAL" clId="{05A42061-C24B-44CC-AE73-CD97AE6A47BC}" dt="2024-10-31T21:45:11.844" v="302" actId="14100"/>
          <ac:spMkLst>
            <pc:docMk/>
            <pc:sldMk cId="0" sldId="1198"/>
            <ac:spMk id="2894851" creationId="{4DC7A564-9128-09A8-7EFC-491CA4EF2C55}"/>
          </ac:spMkLst>
        </pc:spChg>
        <pc:graphicFrameChg chg="mod">
          <ac:chgData name="Muhammad Al-Amin" userId="72c5b5a6-beb3-4317-9ec7-06d32df52028" providerId="ADAL" clId="{05A42061-C24B-44CC-AE73-CD97AE6A47BC}" dt="2024-10-31T21:44:56.007" v="299"/>
          <ac:graphicFrameMkLst>
            <pc:docMk/>
            <pc:sldMk cId="0" sldId="1198"/>
            <ac:graphicFrameMk id="2894852" creationId="{A2F1176A-85E5-E483-2CF9-82182C0FC260}"/>
          </ac:graphicFrameMkLst>
        </pc:graphicFrameChg>
      </pc:sldChg>
      <pc:sldChg chg="modSp add">
        <pc:chgData name="Muhammad Al-Amin" userId="72c5b5a6-beb3-4317-9ec7-06d32df52028" providerId="ADAL" clId="{05A42061-C24B-44CC-AE73-CD97AE6A47BC}" dt="2024-10-31T21:45:19.947" v="304"/>
        <pc:sldMkLst>
          <pc:docMk/>
          <pc:sldMk cId="0" sldId="1199"/>
        </pc:sldMkLst>
        <pc:spChg chg="mod">
          <ac:chgData name="Muhammad Al-Amin" userId="72c5b5a6-beb3-4317-9ec7-06d32df52028" providerId="ADAL" clId="{05A42061-C24B-44CC-AE73-CD97AE6A47BC}" dt="2024-10-31T21:45:17.659" v="303" actId="14100"/>
          <ac:spMkLst>
            <pc:docMk/>
            <pc:sldMk cId="0" sldId="1199"/>
            <ac:spMk id="2895874" creationId="{A30C8B50-E80A-9C27-7DFC-C91E7EC9B784}"/>
          </ac:spMkLst>
        </pc:spChg>
        <pc:graphicFrameChg chg="mod">
          <ac:chgData name="Muhammad Al-Amin" userId="72c5b5a6-beb3-4317-9ec7-06d32df52028" providerId="ADAL" clId="{05A42061-C24B-44CC-AE73-CD97AE6A47BC}" dt="2024-10-31T21:45:19.947" v="304"/>
          <ac:graphicFrameMkLst>
            <pc:docMk/>
            <pc:sldMk cId="0" sldId="1199"/>
            <ac:graphicFrameMk id="2895875" creationId="{CD9C99A2-F220-A21D-BBD3-0224F2196CCD}"/>
          </ac:graphicFrameMkLst>
        </pc:graphicFrameChg>
      </pc:sldChg>
      <pc:sldChg chg="addSp delSp modSp new del mod">
        <pc:chgData name="Muhammad Al-Amin" userId="72c5b5a6-beb3-4317-9ec7-06d32df52028" providerId="ADAL" clId="{05A42061-C24B-44CC-AE73-CD97AE6A47BC}" dt="2024-10-31T23:46:49.766" v="337" actId="47"/>
        <pc:sldMkLst>
          <pc:docMk/>
          <pc:sldMk cId="2241657947" sldId="1200"/>
        </pc:sldMkLst>
        <pc:spChg chg="del">
          <ac:chgData name="Muhammad Al-Amin" userId="72c5b5a6-beb3-4317-9ec7-06d32df52028" providerId="ADAL" clId="{05A42061-C24B-44CC-AE73-CD97AE6A47BC}" dt="2024-10-31T23:46:19.711" v="335"/>
          <ac:spMkLst>
            <pc:docMk/>
            <pc:sldMk cId="2241657947" sldId="1200"/>
            <ac:spMk id="3" creationId="{4A8F60A7-1DC2-F5C6-575B-9E1ABF5522C9}"/>
          </ac:spMkLst>
        </pc:spChg>
        <pc:spChg chg="add mod">
          <ac:chgData name="Muhammad Al-Amin" userId="72c5b5a6-beb3-4317-9ec7-06d32df52028" providerId="ADAL" clId="{05A42061-C24B-44CC-AE73-CD97AE6A47BC}" dt="2024-10-31T23:46:27.943" v="336" actId="478"/>
          <ac:spMkLst>
            <pc:docMk/>
            <pc:sldMk cId="2241657947" sldId="1200"/>
            <ac:spMk id="8" creationId="{6FE9CCE3-DC1A-148A-D4F7-486FAB43814D}"/>
          </ac:spMkLst>
        </pc:spChg>
        <pc:graphicFrameChg chg="add del">
          <ac:chgData name="Muhammad Al-Amin" userId="72c5b5a6-beb3-4317-9ec7-06d32df52028" providerId="ADAL" clId="{05A42061-C24B-44CC-AE73-CD97AE6A47BC}" dt="2024-10-31T23:46:27.943" v="336" actId="478"/>
          <ac:graphicFrameMkLst>
            <pc:docMk/>
            <pc:sldMk cId="2241657947" sldId="1200"/>
            <ac:graphicFrameMk id="6" creationId="{6BE18178-BDDE-CB14-6A75-CF6C66F18FED}"/>
          </ac:graphicFrameMkLst>
        </pc:graphicFrameChg>
      </pc:sldChg>
      <pc:sldChg chg="addSp delSp modSp new mod">
        <pc:chgData name="Muhammad Al-Amin" userId="72c5b5a6-beb3-4317-9ec7-06d32df52028" providerId="ADAL" clId="{05A42061-C24B-44CC-AE73-CD97AE6A47BC}" dt="2024-11-04T13:24:14.521" v="579"/>
        <pc:sldMkLst>
          <pc:docMk/>
          <pc:sldMk cId="3119524639" sldId="1200"/>
        </pc:sldMkLst>
        <pc:spChg chg="mod">
          <ac:chgData name="Muhammad Al-Amin" userId="72c5b5a6-beb3-4317-9ec7-06d32df52028" providerId="ADAL" clId="{05A42061-C24B-44CC-AE73-CD97AE6A47BC}" dt="2024-10-31T23:54:35.352" v="366" actId="1076"/>
          <ac:spMkLst>
            <pc:docMk/>
            <pc:sldMk cId="3119524639" sldId="1200"/>
            <ac:spMk id="2" creationId="{6A552CAB-2EA1-B429-1216-C0E57D5B1ED7}"/>
          </ac:spMkLst>
        </pc:spChg>
        <pc:spChg chg="del mod">
          <ac:chgData name="Muhammad Al-Amin" userId="72c5b5a6-beb3-4317-9ec7-06d32df52028" providerId="ADAL" clId="{05A42061-C24B-44CC-AE73-CD97AE6A47BC}" dt="2024-10-31T23:53:57.597" v="354" actId="478"/>
          <ac:spMkLst>
            <pc:docMk/>
            <pc:sldMk cId="3119524639" sldId="1200"/>
            <ac:spMk id="3" creationId="{69227AB7-CCF2-F0AD-7E21-9389687919DC}"/>
          </ac:spMkLst>
        </pc:spChg>
        <pc:spChg chg="add mod">
          <ac:chgData name="Muhammad Al-Amin" userId="72c5b5a6-beb3-4317-9ec7-06d32df52028" providerId="ADAL" clId="{05A42061-C24B-44CC-AE73-CD97AE6A47BC}" dt="2024-10-31T23:54:16.014" v="360"/>
          <ac:spMkLst>
            <pc:docMk/>
            <pc:sldMk cId="3119524639" sldId="1200"/>
            <ac:spMk id="5" creationId="{A353ECEA-14BA-3DFD-C68F-76FD29994D7E}"/>
          </ac:spMkLst>
        </pc:spChg>
        <pc:spChg chg="add mod">
          <ac:chgData name="Muhammad Al-Amin" userId="72c5b5a6-beb3-4317-9ec7-06d32df52028" providerId="ADAL" clId="{05A42061-C24B-44CC-AE73-CD97AE6A47BC}" dt="2024-10-31T23:54:16.014" v="360"/>
          <ac:spMkLst>
            <pc:docMk/>
            <pc:sldMk cId="3119524639" sldId="1200"/>
            <ac:spMk id="6" creationId="{C7BED9C2-AFF0-AE00-7A1C-0B1B5521469F}"/>
          </ac:spMkLst>
        </pc:spChg>
        <pc:spChg chg="add mod">
          <ac:chgData name="Muhammad Al-Amin" userId="72c5b5a6-beb3-4317-9ec7-06d32df52028" providerId="ADAL" clId="{05A42061-C24B-44CC-AE73-CD97AE6A47BC}" dt="2024-10-31T23:54:16.014" v="360"/>
          <ac:spMkLst>
            <pc:docMk/>
            <pc:sldMk cId="3119524639" sldId="1200"/>
            <ac:spMk id="7" creationId="{75409B0D-DE08-BC7A-8515-A1AD72DF47BA}"/>
          </ac:spMkLst>
        </pc:spChg>
        <pc:spChg chg="add mod">
          <ac:chgData name="Muhammad Al-Amin" userId="72c5b5a6-beb3-4317-9ec7-06d32df52028" providerId="ADAL" clId="{05A42061-C24B-44CC-AE73-CD97AE6A47BC}" dt="2024-10-31T23:54:16.014" v="360"/>
          <ac:spMkLst>
            <pc:docMk/>
            <pc:sldMk cId="3119524639" sldId="1200"/>
            <ac:spMk id="8" creationId="{8DE8B7E2-6097-996D-AF7F-01BCB8F7E7BF}"/>
          </ac:spMkLst>
        </pc:spChg>
        <pc:spChg chg="add mod">
          <ac:chgData name="Muhammad Al-Amin" userId="72c5b5a6-beb3-4317-9ec7-06d32df52028" providerId="ADAL" clId="{05A42061-C24B-44CC-AE73-CD97AE6A47BC}" dt="2024-10-31T23:54:16.014" v="360"/>
          <ac:spMkLst>
            <pc:docMk/>
            <pc:sldMk cId="3119524639" sldId="1200"/>
            <ac:spMk id="9" creationId="{AC56A0AD-E7C1-91FA-D1AC-5500308C9165}"/>
          </ac:spMkLst>
        </pc:spChg>
        <pc:spChg chg="add mod">
          <ac:chgData name="Muhammad Al-Amin" userId="72c5b5a6-beb3-4317-9ec7-06d32df52028" providerId="ADAL" clId="{05A42061-C24B-44CC-AE73-CD97AE6A47BC}" dt="2024-10-31T23:54:16.014" v="360"/>
          <ac:spMkLst>
            <pc:docMk/>
            <pc:sldMk cId="3119524639" sldId="1200"/>
            <ac:spMk id="10" creationId="{85C73792-6EF5-A898-37AB-E09B08F0A451}"/>
          </ac:spMkLst>
        </pc:spChg>
        <pc:spChg chg="add mod">
          <ac:chgData name="Muhammad Al-Amin" userId="72c5b5a6-beb3-4317-9ec7-06d32df52028" providerId="ADAL" clId="{05A42061-C24B-44CC-AE73-CD97AE6A47BC}" dt="2024-10-31T23:54:16.014" v="360"/>
          <ac:spMkLst>
            <pc:docMk/>
            <pc:sldMk cId="3119524639" sldId="1200"/>
            <ac:spMk id="11" creationId="{A33A3341-02C9-CA64-5CC5-8CF5CBBF530F}"/>
          </ac:spMkLst>
        </pc:spChg>
        <pc:spChg chg="add mod">
          <ac:chgData name="Muhammad Al-Amin" userId="72c5b5a6-beb3-4317-9ec7-06d32df52028" providerId="ADAL" clId="{05A42061-C24B-44CC-AE73-CD97AE6A47BC}" dt="2024-10-31T23:54:16.014" v="360"/>
          <ac:spMkLst>
            <pc:docMk/>
            <pc:sldMk cId="3119524639" sldId="1200"/>
            <ac:spMk id="12" creationId="{0F682189-2C96-03D0-B4D9-2DBDCA4C2EC2}"/>
          </ac:spMkLst>
        </pc:spChg>
        <pc:spChg chg="add mod">
          <ac:chgData name="Muhammad Al-Amin" userId="72c5b5a6-beb3-4317-9ec7-06d32df52028" providerId="ADAL" clId="{05A42061-C24B-44CC-AE73-CD97AE6A47BC}" dt="2024-10-31T23:54:16.014" v="360"/>
          <ac:spMkLst>
            <pc:docMk/>
            <pc:sldMk cId="3119524639" sldId="1200"/>
            <ac:spMk id="13" creationId="{5C7026E9-B6F1-5A00-2C15-5118783F11E2}"/>
          </ac:spMkLst>
        </pc:spChg>
        <pc:spChg chg="add mod">
          <ac:chgData name="Muhammad Al-Amin" userId="72c5b5a6-beb3-4317-9ec7-06d32df52028" providerId="ADAL" clId="{05A42061-C24B-44CC-AE73-CD97AE6A47BC}" dt="2024-10-31T23:54:16.014" v="360"/>
          <ac:spMkLst>
            <pc:docMk/>
            <pc:sldMk cId="3119524639" sldId="1200"/>
            <ac:spMk id="14" creationId="{D4C6BF1A-FA39-5B54-AA71-2D6CB145A147}"/>
          </ac:spMkLst>
        </pc:spChg>
        <pc:graphicFrameChg chg="add mod">
          <ac:chgData name="Muhammad Al-Amin" userId="72c5b5a6-beb3-4317-9ec7-06d32df52028" providerId="ADAL" clId="{05A42061-C24B-44CC-AE73-CD97AE6A47BC}" dt="2024-10-31T23:54:00.178" v="355"/>
          <ac:graphicFrameMkLst>
            <pc:docMk/>
            <pc:sldMk cId="3119524639" sldId="1200"/>
            <ac:graphicFrameMk id="4" creationId="{3640C007-BAA4-953C-4FD0-7C5B37504AC1}"/>
          </ac:graphicFrameMkLst>
        </pc:graphicFrameChg>
        <pc:graphicFrameChg chg="add mod">
          <ac:chgData name="Muhammad Al-Amin" userId="72c5b5a6-beb3-4317-9ec7-06d32df52028" providerId="ADAL" clId="{05A42061-C24B-44CC-AE73-CD97AE6A47BC}" dt="2024-11-04T13:24:14.521" v="579"/>
          <ac:graphicFrameMkLst>
            <pc:docMk/>
            <pc:sldMk cId="3119524639" sldId="1200"/>
            <ac:graphicFrameMk id="15" creationId="{02FF6F98-C0FF-8A46-2A8F-ED22C742211E}"/>
          </ac:graphicFrameMkLst>
        </pc:graphicFrameChg>
      </pc:sldChg>
      <pc:sldChg chg="addSp delSp modSp add mod">
        <pc:chgData name="Muhammad Al-Amin" userId="72c5b5a6-beb3-4317-9ec7-06d32df52028" providerId="ADAL" clId="{05A42061-C24B-44CC-AE73-CD97AE6A47BC}" dt="2024-11-01T15:45:04.966" v="515"/>
        <pc:sldMkLst>
          <pc:docMk/>
          <pc:sldMk cId="1620784682" sldId="1201"/>
        </pc:sldMkLst>
        <pc:spChg chg="mod">
          <ac:chgData name="Muhammad Al-Amin" userId="72c5b5a6-beb3-4317-9ec7-06d32df52028" providerId="ADAL" clId="{05A42061-C24B-44CC-AE73-CD97AE6A47BC}" dt="2024-11-01T00:01:47.815" v="384" actId="1076"/>
          <ac:spMkLst>
            <pc:docMk/>
            <pc:sldMk cId="1620784682" sldId="1201"/>
            <ac:spMk id="2621526" creationId="{A92F9631-BA30-01D4-08CA-493D4D5FDDCE}"/>
          </ac:spMkLst>
        </pc:spChg>
        <pc:spChg chg="mod">
          <ac:chgData name="Muhammad Al-Amin" userId="72c5b5a6-beb3-4317-9ec7-06d32df52028" providerId="ADAL" clId="{05A42061-C24B-44CC-AE73-CD97AE6A47BC}" dt="2024-11-01T00:01:47.815" v="384" actId="1076"/>
          <ac:spMkLst>
            <pc:docMk/>
            <pc:sldMk cId="1620784682" sldId="1201"/>
            <ac:spMk id="2621527" creationId="{9D68A67D-3B24-3E7F-1D22-19FD10D30125}"/>
          </ac:spMkLst>
        </pc:spChg>
        <pc:spChg chg="mod">
          <ac:chgData name="Muhammad Al-Amin" userId="72c5b5a6-beb3-4317-9ec7-06d32df52028" providerId="ADAL" clId="{05A42061-C24B-44CC-AE73-CD97AE6A47BC}" dt="2024-11-01T00:01:47.815" v="384" actId="1076"/>
          <ac:spMkLst>
            <pc:docMk/>
            <pc:sldMk cId="1620784682" sldId="1201"/>
            <ac:spMk id="2621529" creationId="{C0146F0E-F5AF-85F3-E04E-B48E205AB9DA}"/>
          </ac:spMkLst>
        </pc:spChg>
        <pc:graphicFrameChg chg="add mod">
          <ac:chgData name="Muhammad Al-Amin" userId="72c5b5a6-beb3-4317-9ec7-06d32df52028" providerId="ADAL" clId="{05A42061-C24B-44CC-AE73-CD97AE6A47BC}" dt="2024-11-01T15:45:04.966" v="515"/>
          <ac:graphicFrameMkLst>
            <pc:docMk/>
            <pc:sldMk cId="1620784682" sldId="1201"/>
            <ac:graphicFrameMk id="2" creationId="{D4F7D77B-0938-0D55-3D82-6A67551351BD}"/>
          </ac:graphicFrameMkLst>
        </pc:graphicFrameChg>
        <pc:graphicFrameChg chg="del">
          <ac:chgData name="Muhammad Al-Amin" userId="72c5b5a6-beb3-4317-9ec7-06d32df52028" providerId="ADAL" clId="{05A42061-C24B-44CC-AE73-CD97AE6A47BC}" dt="2024-11-01T00:01:10.711" v="380" actId="478"/>
          <ac:graphicFrameMkLst>
            <pc:docMk/>
            <pc:sldMk cId="1620784682" sldId="1201"/>
            <ac:graphicFrameMk id="2621523" creationId="{6E0CA765-515C-6D36-93F2-11ADA1191045}"/>
          </ac:graphicFrameMkLst>
        </pc:graphicFrameChg>
        <pc:graphicFrameChg chg="mod">
          <ac:chgData name="Muhammad Al-Amin" userId="72c5b5a6-beb3-4317-9ec7-06d32df52028" providerId="ADAL" clId="{05A42061-C24B-44CC-AE73-CD97AE6A47BC}" dt="2024-11-01T00:01:47.815" v="384" actId="1076"/>
          <ac:graphicFrameMkLst>
            <pc:docMk/>
            <pc:sldMk cId="1620784682" sldId="1201"/>
            <ac:graphicFrameMk id="2621524" creationId="{C0F34DFA-A071-123E-1733-47BFAFC720A1}"/>
          </ac:graphicFrameMkLst>
        </pc:graphicFrameChg>
        <pc:graphicFrameChg chg="mod">
          <ac:chgData name="Muhammad Al-Amin" userId="72c5b5a6-beb3-4317-9ec7-06d32df52028" providerId="ADAL" clId="{05A42061-C24B-44CC-AE73-CD97AE6A47BC}" dt="2024-11-01T00:01:47.815" v="384" actId="1076"/>
          <ac:graphicFrameMkLst>
            <pc:docMk/>
            <pc:sldMk cId="1620784682" sldId="1201"/>
            <ac:graphicFrameMk id="2621525" creationId="{C84F266B-5EB6-6707-A4A5-24E2145AB640}"/>
          </ac:graphicFrameMkLst>
        </pc:graphicFrameChg>
        <pc:graphicFrameChg chg="mod">
          <ac:chgData name="Muhammad Al-Amin" userId="72c5b5a6-beb3-4317-9ec7-06d32df52028" providerId="ADAL" clId="{05A42061-C24B-44CC-AE73-CD97AE6A47BC}" dt="2024-11-01T00:01:47.815" v="384" actId="1076"/>
          <ac:graphicFrameMkLst>
            <pc:docMk/>
            <pc:sldMk cId="1620784682" sldId="1201"/>
            <ac:graphicFrameMk id="2621528" creationId="{0890303E-A654-62B2-CEA7-D89E8124D400}"/>
          </ac:graphicFrameMkLst>
        </pc:graphicFrameChg>
      </pc:sldChg>
      <pc:sldChg chg="addSp delSp modSp add mod">
        <pc:chgData name="Muhammad Al-Amin" userId="72c5b5a6-beb3-4317-9ec7-06d32df52028" providerId="ADAL" clId="{05A42061-C24B-44CC-AE73-CD97AE6A47BC}" dt="2024-11-01T15:57:21.204" v="529" actId="14100"/>
        <pc:sldMkLst>
          <pc:docMk/>
          <pc:sldMk cId="3407889763" sldId="1202"/>
        </pc:sldMkLst>
        <pc:graphicFrameChg chg="add del mod">
          <ac:chgData name="Muhammad Al-Amin" userId="72c5b5a6-beb3-4317-9ec7-06d32df52028" providerId="ADAL" clId="{05A42061-C24B-44CC-AE73-CD97AE6A47BC}" dt="2024-11-01T15:56:42.920" v="525" actId="478"/>
          <ac:graphicFrameMkLst>
            <pc:docMk/>
            <pc:sldMk cId="3407889763" sldId="1202"/>
            <ac:graphicFrameMk id="2" creationId="{5159FE5B-BE1A-BD63-9770-62C4138E6663}"/>
          </ac:graphicFrameMkLst>
        </pc:graphicFrameChg>
        <pc:graphicFrameChg chg="add mod">
          <ac:chgData name="Muhammad Al-Amin" userId="72c5b5a6-beb3-4317-9ec7-06d32df52028" providerId="ADAL" clId="{05A42061-C24B-44CC-AE73-CD97AE6A47BC}" dt="2024-11-01T15:57:21.204" v="529" actId="14100"/>
          <ac:graphicFrameMkLst>
            <pc:docMk/>
            <pc:sldMk cId="3407889763" sldId="1202"/>
            <ac:graphicFrameMk id="3" creationId="{4212621B-08F3-9168-B714-D2200B5B370B}"/>
          </ac:graphicFrameMkLst>
        </pc:graphicFrameChg>
        <pc:graphicFrameChg chg="del mod">
          <ac:chgData name="Muhammad Al-Amin" userId="72c5b5a6-beb3-4317-9ec7-06d32df52028" providerId="ADAL" clId="{05A42061-C24B-44CC-AE73-CD97AE6A47BC}" dt="2024-11-01T00:10:41.161" v="401" actId="478"/>
          <ac:graphicFrameMkLst>
            <pc:docMk/>
            <pc:sldMk cId="3407889763" sldId="1202"/>
            <ac:graphicFrameMk id="2865157" creationId="{91AD82A5-B9B4-5D7E-4C62-76AE94AD6134}"/>
          </ac:graphicFrameMkLst>
        </pc:graphicFrameChg>
      </pc:sldChg>
      <pc:sldChg chg="addSp delSp modSp add mod">
        <pc:chgData name="Muhammad Al-Amin" userId="72c5b5a6-beb3-4317-9ec7-06d32df52028" providerId="ADAL" clId="{05A42061-C24B-44CC-AE73-CD97AE6A47BC}" dt="2024-11-11T22:26:44.122" v="582"/>
        <pc:sldMkLst>
          <pc:docMk/>
          <pc:sldMk cId="1273285745" sldId="1203"/>
        </pc:sldMkLst>
        <pc:graphicFrameChg chg="add mod">
          <ac:chgData name="Muhammad Al-Amin" userId="72c5b5a6-beb3-4317-9ec7-06d32df52028" providerId="ADAL" clId="{05A42061-C24B-44CC-AE73-CD97AE6A47BC}" dt="2024-11-11T22:26:44.122" v="582"/>
          <ac:graphicFrameMkLst>
            <pc:docMk/>
            <pc:sldMk cId="1273285745" sldId="1203"/>
            <ac:graphicFrameMk id="2" creationId="{B71A94AE-3C61-6AF6-8DB0-8E683B7590B5}"/>
          </ac:graphicFrameMkLst>
        </pc:graphicFrameChg>
        <pc:graphicFrameChg chg="del">
          <ac:chgData name="Muhammad Al-Amin" userId="72c5b5a6-beb3-4317-9ec7-06d32df52028" providerId="ADAL" clId="{05A42061-C24B-44CC-AE73-CD97AE6A47BC}" dt="2024-11-01T00:18:58.277" v="408" actId="478"/>
          <ac:graphicFrameMkLst>
            <pc:docMk/>
            <pc:sldMk cId="1273285745" sldId="1203"/>
            <ac:graphicFrameMk id="2868226" creationId="{B3F6C2E0-8C7B-305E-2902-B68EB89BF70E}"/>
          </ac:graphicFrameMkLst>
        </pc:graphicFrameChg>
      </pc:sldChg>
      <pc:sldChg chg="addSp delSp modSp add mod">
        <pc:chgData name="Muhammad Al-Amin" userId="72c5b5a6-beb3-4317-9ec7-06d32df52028" providerId="ADAL" clId="{05A42061-C24B-44CC-AE73-CD97AE6A47BC}" dt="2024-11-01T00:38:48.520" v="423" actId="1076"/>
        <pc:sldMkLst>
          <pc:docMk/>
          <pc:sldMk cId="2654905397" sldId="1204"/>
        </pc:sldMkLst>
        <pc:graphicFrameChg chg="add mod">
          <ac:chgData name="Muhammad Al-Amin" userId="72c5b5a6-beb3-4317-9ec7-06d32df52028" providerId="ADAL" clId="{05A42061-C24B-44CC-AE73-CD97AE6A47BC}" dt="2024-11-01T00:38:48.520" v="423" actId="1076"/>
          <ac:graphicFrameMkLst>
            <pc:docMk/>
            <pc:sldMk cId="2654905397" sldId="1204"/>
            <ac:graphicFrameMk id="2" creationId="{5DEFED1E-4319-4AA9-650E-C4B6D9CF8D66}"/>
          </ac:graphicFrameMkLst>
        </pc:graphicFrameChg>
        <pc:graphicFrameChg chg="del mod">
          <ac:chgData name="Muhammad Al-Amin" userId="72c5b5a6-beb3-4317-9ec7-06d32df52028" providerId="ADAL" clId="{05A42061-C24B-44CC-AE73-CD97AE6A47BC}" dt="2024-11-01T00:38:35.938" v="417" actId="478"/>
          <ac:graphicFrameMkLst>
            <pc:docMk/>
            <pc:sldMk cId="2654905397" sldId="1204"/>
            <ac:graphicFrameMk id="2871298" creationId="{323EED3D-C260-9754-57F3-1F15870590D7}"/>
          </ac:graphicFrameMkLst>
        </pc:graphicFrameChg>
      </pc:sldChg>
      <pc:sldChg chg="modSp add mod">
        <pc:chgData name="Muhammad Al-Amin" userId="72c5b5a6-beb3-4317-9ec7-06d32df52028" providerId="ADAL" clId="{05A42061-C24B-44CC-AE73-CD97AE6A47BC}" dt="2024-11-01T00:46:51.443" v="443"/>
        <pc:sldMkLst>
          <pc:docMk/>
          <pc:sldMk cId="4181300876" sldId="1205"/>
        </pc:sldMkLst>
        <pc:spChg chg="mod">
          <ac:chgData name="Muhammad Al-Amin" userId="72c5b5a6-beb3-4317-9ec7-06d32df52028" providerId="ADAL" clId="{05A42061-C24B-44CC-AE73-CD97AE6A47BC}" dt="2024-11-01T00:46:36.052" v="439" actId="1076"/>
          <ac:spMkLst>
            <pc:docMk/>
            <pc:sldMk cId="4181300876" sldId="1205"/>
            <ac:spMk id="2872322" creationId="{4F0B57EB-87FC-6DB8-7981-34CD37FE23D7}"/>
          </ac:spMkLst>
        </pc:spChg>
        <pc:graphicFrameChg chg="mod">
          <ac:chgData name="Muhammad Al-Amin" userId="72c5b5a6-beb3-4317-9ec7-06d32df52028" providerId="ADAL" clId="{05A42061-C24B-44CC-AE73-CD97AE6A47BC}" dt="2024-11-01T00:46:51.443" v="443"/>
          <ac:graphicFrameMkLst>
            <pc:docMk/>
            <pc:sldMk cId="4181300876" sldId="1205"/>
            <ac:graphicFrameMk id="2872323" creationId="{F2016FAD-5361-13EA-A194-7477DEED159F}"/>
          </ac:graphicFrameMkLst>
        </pc:graphicFrameChg>
      </pc:sldChg>
      <pc:sldChg chg="addSp delSp modSp add mod">
        <pc:chgData name="Muhammad Al-Amin" userId="72c5b5a6-beb3-4317-9ec7-06d32df52028" providerId="ADAL" clId="{05A42061-C24B-44CC-AE73-CD97AE6A47BC}" dt="2024-11-01T00:46:16.061" v="438" actId="1076"/>
        <pc:sldMkLst>
          <pc:docMk/>
          <pc:sldMk cId="665521071" sldId="1206"/>
        </pc:sldMkLst>
        <pc:spChg chg="mod">
          <ac:chgData name="Muhammad Al-Amin" userId="72c5b5a6-beb3-4317-9ec7-06d32df52028" providerId="ADAL" clId="{05A42061-C24B-44CC-AE73-CD97AE6A47BC}" dt="2024-11-01T00:46:16.061" v="438" actId="1076"/>
          <ac:spMkLst>
            <pc:docMk/>
            <pc:sldMk cId="665521071" sldId="1206"/>
            <ac:spMk id="2872325" creationId="{890BF6FF-604C-4083-2317-C4120B80A12B}"/>
          </ac:spMkLst>
        </pc:spChg>
        <pc:graphicFrameChg chg="add mod ord">
          <ac:chgData name="Muhammad Al-Amin" userId="72c5b5a6-beb3-4317-9ec7-06d32df52028" providerId="ADAL" clId="{05A42061-C24B-44CC-AE73-CD97AE6A47BC}" dt="2024-11-01T00:46:09.835" v="437" actId="167"/>
          <ac:graphicFrameMkLst>
            <pc:docMk/>
            <pc:sldMk cId="665521071" sldId="1206"/>
            <ac:graphicFrameMk id="2" creationId="{268F2563-4C11-5A69-F99F-69D06670FD0A}"/>
          </ac:graphicFrameMkLst>
        </pc:graphicFrameChg>
        <pc:graphicFrameChg chg="del">
          <ac:chgData name="Muhammad Al-Amin" userId="72c5b5a6-beb3-4317-9ec7-06d32df52028" providerId="ADAL" clId="{05A42061-C24B-44CC-AE73-CD97AE6A47BC}" dt="2024-11-01T00:45:37.408" v="435" actId="478"/>
          <ac:graphicFrameMkLst>
            <pc:docMk/>
            <pc:sldMk cId="665521071" sldId="1206"/>
            <ac:graphicFrameMk id="2872323" creationId="{D0A561C1-38F3-547D-FA44-FAAA619282CB}"/>
          </ac:graphicFrameMkLst>
        </pc:graphicFrameChg>
      </pc:sldChg>
      <pc:sldChg chg="addSp delSp modSp add mod">
        <pc:chgData name="Muhammad Al-Amin" userId="72c5b5a6-beb3-4317-9ec7-06d32df52028" providerId="ADAL" clId="{05A42061-C24B-44CC-AE73-CD97AE6A47BC}" dt="2024-11-11T22:32:46.086" v="587"/>
        <pc:sldMkLst>
          <pc:docMk/>
          <pc:sldMk cId="1572771992" sldId="1207"/>
        </pc:sldMkLst>
        <pc:graphicFrameChg chg="add mod ord">
          <ac:chgData name="Muhammad Al-Amin" userId="72c5b5a6-beb3-4317-9ec7-06d32df52028" providerId="ADAL" clId="{05A42061-C24B-44CC-AE73-CD97AE6A47BC}" dt="2024-11-11T22:32:46.086" v="587"/>
          <ac:graphicFrameMkLst>
            <pc:docMk/>
            <pc:sldMk cId="1572771992" sldId="1207"/>
            <ac:graphicFrameMk id="2" creationId="{5CAFD6E4-B7D2-5D69-AFB9-3CC753786BD6}"/>
          </ac:graphicFrameMkLst>
        </pc:graphicFrameChg>
        <pc:graphicFrameChg chg="del mod">
          <ac:chgData name="Muhammad Al-Amin" userId="72c5b5a6-beb3-4317-9ec7-06d32df52028" providerId="ADAL" clId="{05A42061-C24B-44CC-AE73-CD97AE6A47BC}" dt="2024-11-01T00:50:25.455" v="451" actId="478"/>
          <ac:graphicFrameMkLst>
            <pc:docMk/>
            <pc:sldMk cId="1572771992" sldId="1207"/>
            <ac:graphicFrameMk id="2877442" creationId="{85DC7AE2-FF51-F601-A3DF-ACDEF0BF457D}"/>
          </ac:graphicFrameMkLst>
        </pc:graphicFrameChg>
        <pc:graphicFrameChg chg="add del mod">
          <ac:chgData name="Muhammad Al-Amin" userId="72c5b5a6-beb3-4317-9ec7-06d32df52028" providerId="ADAL" clId="{05A42061-C24B-44CC-AE73-CD97AE6A47BC}" dt="2024-11-01T00:50:58.611" v="464" actId="14100"/>
          <ac:graphicFrameMkLst>
            <pc:docMk/>
            <pc:sldMk cId="1572771992" sldId="1207"/>
            <ac:graphicFrameMk id="2877445" creationId="{D914AF62-9B6E-1AEB-8506-4F50C3A29D71}"/>
          </ac:graphicFrameMkLst>
        </pc:graphicFrameChg>
        <pc:graphicFrameChg chg="mod">
          <ac:chgData name="Muhammad Al-Amin" userId="72c5b5a6-beb3-4317-9ec7-06d32df52028" providerId="ADAL" clId="{05A42061-C24B-44CC-AE73-CD97AE6A47BC}" dt="2024-11-01T00:50:57.036" v="463" actId="1076"/>
          <ac:graphicFrameMkLst>
            <pc:docMk/>
            <pc:sldMk cId="1572771992" sldId="1207"/>
            <ac:graphicFrameMk id="2877446" creationId="{8C2E69EF-7813-6E4D-104C-D2E790F9BCF9}"/>
          </ac:graphicFrameMkLst>
        </pc:graphicFrameChg>
        <pc:graphicFrameChg chg="mod">
          <ac:chgData name="Muhammad Al-Amin" userId="72c5b5a6-beb3-4317-9ec7-06d32df52028" providerId="ADAL" clId="{05A42061-C24B-44CC-AE73-CD97AE6A47BC}" dt="2024-11-01T00:51:02.702" v="466" actId="1076"/>
          <ac:graphicFrameMkLst>
            <pc:docMk/>
            <pc:sldMk cId="1572771992" sldId="1207"/>
            <ac:graphicFrameMk id="2877447" creationId="{29798C51-0C48-389A-E52E-1320D9E2FDC8}"/>
          </ac:graphicFrameMkLst>
        </pc:graphicFrameChg>
      </pc:sldChg>
      <pc:sldChg chg="addSp delSp modSp add mod">
        <pc:chgData name="Muhammad Al-Amin" userId="72c5b5a6-beb3-4317-9ec7-06d32df52028" providerId="ADAL" clId="{05A42061-C24B-44CC-AE73-CD97AE6A47BC}" dt="2024-11-11T22:33:20.354" v="590"/>
        <pc:sldMkLst>
          <pc:docMk/>
          <pc:sldMk cId="711282625" sldId="1208"/>
        </pc:sldMkLst>
        <pc:graphicFrameChg chg="add mod">
          <ac:chgData name="Muhammad Al-Amin" userId="72c5b5a6-beb3-4317-9ec7-06d32df52028" providerId="ADAL" clId="{05A42061-C24B-44CC-AE73-CD97AE6A47BC}" dt="2024-11-11T22:33:20.354" v="590"/>
          <ac:graphicFrameMkLst>
            <pc:docMk/>
            <pc:sldMk cId="711282625" sldId="1208"/>
            <ac:graphicFrameMk id="2" creationId="{1066D7D0-40DE-F1DE-B79E-F5657DC7D7A4}"/>
          </ac:graphicFrameMkLst>
        </pc:graphicFrameChg>
        <pc:graphicFrameChg chg="del mod">
          <ac:chgData name="Muhammad Al-Amin" userId="72c5b5a6-beb3-4317-9ec7-06d32df52028" providerId="ADAL" clId="{05A42061-C24B-44CC-AE73-CD97AE6A47BC}" dt="2024-11-01T00:53:36.879" v="470" actId="478"/>
          <ac:graphicFrameMkLst>
            <pc:docMk/>
            <pc:sldMk cId="711282625" sldId="1208"/>
            <ac:graphicFrameMk id="2878468" creationId="{BFB407E0-8A1B-5894-414D-0C3C72A42F83}"/>
          </ac:graphicFrameMkLst>
        </pc:graphicFrameChg>
      </pc:sldChg>
      <pc:sldChg chg="addSp delSp modSp add mod">
        <pc:chgData name="Muhammad Al-Amin" userId="72c5b5a6-beb3-4317-9ec7-06d32df52028" providerId="ADAL" clId="{05A42061-C24B-44CC-AE73-CD97AE6A47BC}" dt="2024-11-01T16:28:41.191" v="553"/>
        <pc:sldMkLst>
          <pc:docMk/>
          <pc:sldMk cId="3138040304" sldId="1209"/>
        </pc:sldMkLst>
        <pc:graphicFrameChg chg="add del mod">
          <ac:chgData name="Muhammad Al-Amin" userId="72c5b5a6-beb3-4317-9ec7-06d32df52028" providerId="ADAL" clId="{05A42061-C24B-44CC-AE73-CD97AE6A47BC}" dt="2024-11-01T14:27:06.386" v="484" actId="478"/>
          <ac:graphicFrameMkLst>
            <pc:docMk/>
            <pc:sldMk cId="3138040304" sldId="1209"/>
            <ac:graphicFrameMk id="2" creationId="{81E6BBC1-CBDF-C404-66E6-091604D3B9E6}"/>
          </ac:graphicFrameMkLst>
        </pc:graphicFrameChg>
        <pc:graphicFrameChg chg="add mod">
          <ac:chgData name="Muhammad Al-Amin" userId="72c5b5a6-beb3-4317-9ec7-06d32df52028" providerId="ADAL" clId="{05A42061-C24B-44CC-AE73-CD97AE6A47BC}" dt="2024-11-01T16:28:41.191" v="553"/>
          <ac:graphicFrameMkLst>
            <pc:docMk/>
            <pc:sldMk cId="3138040304" sldId="1209"/>
            <ac:graphicFrameMk id="3" creationId="{74B076A3-2930-A166-BDE7-A6816E83EE01}"/>
          </ac:graphicFrameMkLst>
        </pc:graphicFrameChg>
        <pc:graphicFrameChg chg="del">
          <ac:chgData name="Muhammad Al-Amin" userId="72c5b5a6-beb3-4317-9ec7-06d32df52028" providerId="ADAL" clId="{05A42061-C24B-44CC-AE73-CD97AE6A47BC}" dt="2024-11-01T14:25:06.547" v="478" actId="478"/>
          <ac:graphicFrameMkLst>
            <pc:docMk/>
            <pc:sldMk cId="3138040304" sldId="1209"/>
            <ac:graphicFrameMk id="2881540" creationId="{B59DC1DC-3B77-EF1E-9B9D-AE8D7CEEEFAE}"/>
          </ac:graphicFrameMkLst>
        </pc:graphicFrameChg>
      </pc:sldChg>
      <pc:sldChg chg="addSp delSp modSp add mod">
        <pc:chgData name="Muhammad Al-Amin" userId="72c5b5a6-beb3-4317-9ec7-06d32df52028" providerId="ADAL" clId="{05A42061-C24B-44CC-AE73-CD97AE6A47BC}" dt="2024-11-01T16:54:17.209" v="560" actId="1076"/>
        <pc:sldMkLst>
          <pc:docMk/>
          <pc:sldMk cId="4285823257" sldId="1210"/>
        </pc:sldMkLst>
        <pc:graphicFrameChg chg="add mod ord">
          <ac:chgData name="Muhammad Al-Amin" userId="72c5b5a6-beb3-4317-9ec7-06d32df52028" providerId="ADAL" clId="{05A42061-C24B-44CC-AE73-CD97AE6A47BC}" dt="2024-11-01T16:36:57.859" v="556"/>
          <ac:graphicFrameMkLst>
            <pc:docMk/>
            <pc:sldMk cId="4285823257" sldId="1210"/>
            <ac:graphicFrameMk id="2" creationId="{10E5E31A-F72C-3316-7590-34BEA097C0FC}"/>
          </ac:graphicFrameMkLst>
        </pc:graphicFrameChg>
        <pc:graphicFrameChg chg="del mod">
          <ac:chgData name="Muhammad Al-Amin" userId="72c5b5a6-beb3-4317-9ec7-06d32df52028" providerId="ADAL" clId="{05A42061-C24B-44CC-AE73-CD97AE6A47BC}" dt="2024-11-01T14:32:32.432" v="491" actId="478"/>
          <ac:graphicFrameMkLst>
            <pc:docMk/>
            <pc:sldMk cId="4285823257" sldId="1210"/>
            <ac:graphicFrameMk id="2883586" creationId="{D2D4628F-7459-2C7E-D174-8C3DD475C409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6:54:16.145" v="559" actId="1076"/>
          <ac:graphicFrameMkLst>
            <pc:docMk/>
            <pc:sldMk cId="4285823257" sldId="1210"/>
            <ac:graphicFrameMk id="2883587" creationId="{0D983EB3-35E3-0769-7D2D-304FBA5DAC86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6:54:17.209" v="560" actId="1076"/>
          <ac:graphicFrameMkLst>
            <pc:docMk/>
            <pc:sldMk cId="4285823257" sldId="1210"/>
            <ac:graphicFrameMk id="2883588" creationId="{ED04FDF5-BF9D-83E8-C460-CDC708EC01E0}"/>
          </ac:graphicFrameMkLst>
        </pc:graphicFrameChg>
      </pc:sldChg>
      <pc:sldChg chg="addSp delSp modSp add mod">
        <pc:chgData name="Muhammad Al-Amin" userId="72c5b5a6-beb3-4317-9ec7-06d32df52028" providerId="ADAL" clId="{05A42061-C24B-44CC-AE73-CD97AE6A47BC}" dt="2024-11-01T14:39:14.076" v="506" actId="14100"/>
        <pc:sldMkLst>
          <pc:docMk/>
          <pc:sldMk cId="3124443761" sldId="1211"/>
        </pc:sldMkLst>
        <pc:graphicFrameChg chg="add mod">
          <ac:chgData name="Muhammad Al-Amin" userId="72c5b5a6-beb3-4317-9ec7-06d32df52028" providerId="ADAL" clId="{05A42061-C24B-44CC-AE73-CD97AE6A47BC}" dt="2024-11-01T14:39:14.076" v="506" actId="14100"/>
          <ac:graphicFrameMkLst>
            <pc:docMk/>
            <pc:sldMk cId="3124443761" sldId="1211"/>
            <ac:graphicFrameMk id="2" creationId="{B65DDD39-B34A-9A5B-50A3-F8975DB1EB1B}"/>
          </ac:graphicFrameMkLst>
        </pc:graphicFrameChg>
        <pc:graphicFrameChg chg="del">
          <ac:chgData name="Muhammad Al-Amin" userId="72c5b5a6-beb3-4317-9ec7-06d32df52028" providerId="ADAL" clId="{05A42061-C24B-44CC-AE73-CD97AE6A47BC}" dt="2024-11-01T14:38:47.502" v="501" actId="478"/>
          <ac:graphicFrameMkLst>
            <pc:docMk/>
            <pc:sldMk cId="3124443761" sldId="1211"/>
            <ac:graphicFrameMk id="2886661" creationId="{AEBBE433-320B-FF2A-A2B2-D6804C8CAB54}"/>
          </ac:graphicFrameMkLst>
        </pc:graphicFrameChg>
      </pc:sldChg>
      <pc:sldChg chg="addSp delSp modSp add mod">
        <pc:chgData name="Muhammad Al-Amin" userId="72c5b5a6-beb3-4317-9ec7-06d32df52028" providerId="ADAL" clId="{05A42061-C24B-44CC-AE73-CD97AE6A47BC}" dt="2024-11-11T22:34:13.313" v="593"/>
        <pc:sldMkLst>
          <pc:docMk/>
          <pc:sldMk cId="839398673" sldId="1212"/>
        </pc:sldMkLst>
        <pc:graphicFrameChg chg="add del mod ord">
          <ac:chgData name="Muhammad Al-Amin" userId="72c5b5a6-beb3-4317-9ec7-06d32df52028" providerId="ADAL" clId="{05A42061-C24B-44CC-AE73-CD97AE6A47BC}" dt="2024-11-01T17:05:14.334" v="573" actId="478"/>
          <ac:graphicFrameMkLst>
            <pc:docMk/>
            <pc:sldMk cId="839398673" sldId="1212"/>
            <ac:graphicFrameMk id="2" creationId="{92986ACF-9604-0E1A-37AB-C6B79AB18CE4}"/>
          </ac:graphicFrameMkLst>
        </pc:graphicFrameChg>
        <pc:graphicFrameChg chg="add mod">
          <ac:chgData name="Muhammad Al-Amin" userId="72c5b5a6-beb3-4317-9ec7-06d32df52028" providerId="ADAL" clId="{05A42061-C24B-44CC-AE73-CD97AE6A47BC}" dt="2024-11-11T22:34:13.313" v="593"/>
          <ac:graphicFrameMkLst>
            <pc:docMk/>
            <pc:sldMk cId="839398673" sldId="1212"/>
            <ac:graphicFrameMk id="3" creationId="{EA203DAB-38D7-FFA1-A307-AEF865A70429}"/>
          </ac:graphicFrameMkLst>
        </pc:graphicFrameChg>
        <pc:graphicFrameChg chg="del mod">
          <ac:chgData name="Muhammad Al-Amin" userId="72c5b5a6-beb3-4317-9ec7-06d32df52028" providerId="ADAL" clId="{05A42061-C24B-44CC-AE73-CD97AE6A47BC}" dt="2024-11-01T17:02:35.200" v="564" actId="478"/>
          <ac:graphicFrameMkLst>
            <pc:docMk/>
            <pc:sldMk cId="839398673" sldId="1212"/>
            <ac:graphicFrameMk id="2882562" creationId="{5E3C51F0-AC81-1BA1-1041-48CEB1FD6046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65" creationId="{2D165AB4-6908-82DC-C685-F9460532E0EA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66" creationId="{4B337C92-8453-3C1C-FFB2-43898A2E2C87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67" creationId="{416B833E-C6FC-339E-4DDF-68FF73CC321C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68" creationId="{BF73433D-60E2-3967-DE3A-1CBB2DBBE547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69" creationId="{2DC68FAA-A584-56C1-E21B-942860D4619C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70" creationId="{D23BF1B9-9CAD-572D-9755-C0CF09C13924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71" creationId="{13D0415D-3FB2-5E26-8E85-883C3CE082B5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72" creationId="{D2A2D3C4-4472-E1E2-0FC5-F413FDD83DE0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73" creationId="{F418999E-A920-B7E8-21CE-30961A774E4C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74" creationId="{93AB8FA9-E7BC-EDFE-4C1B-9BE42EAA4CCD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75" creationId="{5366889B-13B8-A2D9-F71F-998F6F67C188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76" creationId="{C849B38E-0B0D-1894-14DD-563865FD67AB}"/>
          </ac:graphicFrameMkLst>
        </pc:graphicFrameChg>
        <pc:graphicFrameChg chg="mod">
          <ac:chgData name="Muhammad Al-Amin" userId="72c5b5a6-beb3-4317-9ec7-06d32df52028" providerId="ADAL" clId="{05A42061-C24B-44CC-AE73-CD97AE6A47BC}" dt="2024-11-01T17:04:39.112" v="572" actId="14100"/>
          <ac:graphicFrameMkLst>
            <pc:docMk/>
            <pc:sldMk cId="839398673" sldId="1212"/>
            <ac:graphicFrameMk id="2882577" creationId="{67BDA192-DAF9-5318-90BF-E504961CA6B0}"/>
          </ac:graphicFrameMkLst>
        </pc:graphicFrameChg>
      </pc:sldChg>
      <pc:sldChg chg="add del">
        <pc:chgData name="Muhammad Al-Amin" userId="72c5b5a6-beb3-4317-9ec7-06d32df52028" providerId="ADAL" clId="{05A42061-C24B-44CC-AE73-CD97AE6A47BC}" dt="2024-11-01T14:38:56.882" v="503"/>
        <pc:sldMkLst>
          <pc:docMk/>
          <pc:sldMk cId="3580904351" sldId="121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79FEC8EB-543D-91FD-5D75-B39568BE62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51325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44" tIns="45272" rIns="90544" bIns="45272" numCol="1" anchor="t" anchorCtr="0" compatLnSpc="1">
            <a:prstTxWarp prst="textNoShape">
              <a:avLst/>
            </a:prstTxWarp>
          </a:bodyPr>
          <a:lstStyle>
            <a:lvl1pPr algn="l" defTabSz="904875" eaLnBrk="0" hangingPunct="0">
              <a:lnSpc>
                <a:spcPct val="100000"/>
              </a:lnSpc>
              <a:spcBef>
                <a:spcPct val="0"/>
              </a:spcBef>
              <a:defRPr kumimoji="0" sz="1200" b="0">
                <a:ea typeface="SimSun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0C0144B8-4C27-F47B-A393-C29F1A3A23B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59425" y="0"/>
            <a:ext cx="4251325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44" tIns="45272" rIns="90544" bIns="45272" numCol="1" anchor="t" anchorCtr="0" compatLnSpc="1">
            <a:prstTxWarp prst="textNoShape">
              <a:avLst/>
            </a:prstTxWarp>
          </a:bodyPr>
          <a:lstStyle>
            <a:lvl1pPr algn="r" defTabSz="904875" eaLnBrk="0" hangingPunct="0">
              <a:lnSpc>
                <a:spcPct val="100000"/>
              </a:lnSpc>
              <a:spcBef>
                <a:spcPct val="0"/>
              </a:spcBef>
              <a:defRPr kumimoji="0" sz="1200" b="0">
                <a:ea typeface="SimSun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17764" name="Rectangle 4">
            <a:extLst>
              <a:ext uri="{FF2B5EF4-FFF2-40B4-BE49-F238E27FC236}">
                <a16:creationId xmlns:a16="http://schemas.microsoft.com/office/drawing/2014/main" id="{D45A2959-E2A8-6B8C-9A59-2DCC1FF9564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291263"/>
            <a:ext cx="4251325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44" tIns="45272" rIns="90544" bIns="45272" numCol="1" anchor="b" anchorCtr="0" compatLnSpc="1">
            <a:prstTxWarp prst="textNoShape">
              <a:avLst/>
            </a:prstTxWarp>
          </a:bodyPr>
          <a:lstStyle>
            <a:lvl1pPr algn="l" defTabSz="904875" eaLnBrk="0" hangingPunct="0">
              <a:lnSpc>
                <a:spcPct val="100000"/>
              </a:lnSpc>
              <a:spcBef>
                <a:spcPct val="0"/>
              </a:spcBef>
              <a:defRPr kumimoji="0" sz="1200" b="0">
                <a:ea typeface="SimSun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6EEF7E39-3B59-B83B-9423-545B0E0B388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59425" y="6291263"/>
            <a:ext cx="4251325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44" tIns="45272" rIns="90544" bIns="45272" numCol="1" anchor="b" anchorCtr="0" compatLnSpc="1">
            <a:prstTxWarp prst="textNoShape">
              <a:avLst/>
            </a:prstTxWarp>
          </a:bodyPr>
          <a:lstStyle>
            <a:lvl1pPr algn="r" defTabSz="904875" eaLnBrk="0" hangingPunct="0">
              <a:lnSpc>
                <a:spcPct val="100000"/>
              </a:lnSpc>
              <a:spcBef>
                <a:spcPct val="0"/>
              </a:spcBef>
              <a:defRPr kumimoji="0" sz="1200" b="0">
                <a:ea typeface="SimSun" panose="02010600030101010101" pitchFamily="2" charset="-122"/>
              </a:defRPr>
            </a:lvl1pPr>
          </a:lstStyle>
          <a:p>
            <a:fld id="{22A3AFB9-BF63-4038-B1F0-B74E31D7ABB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>
            <a:extLst>
              <a:ext uri="{FF2B5EF4-FFF2-40B4-BE49-F238E27FC236}">
                <a16:creationId xmlns:a16="http://schemas.microsoft.com/office/drawing/2014/main" id="{26587C43-CBD4-635F-1C1F-1B0E57A444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51325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44" tIns="45272" rIns="90544" bIns="45272" numCol="1" anchor="t" anchorCtr="0" compatLnSpc="1">
            <a:prstTxWarp prst="textNoShape">
              <a:avLst/>
            </a:prstTxWarp>
          </a:bodyPr>
          <a:lstStyle>
            <a:lvl1pPr algn="l" defTabSz="904875" eaLnBrk="0" hangingPunct="0">
              <a:lnSpc>
                <a:spcPct val="100000"/>
              </a:lnSpc>
              <a:spcBef>
                <a:spcPct val="0"/>
              </a:spcBef>
              <a:defRPr kumimoji="0" sz="1200" b="0">
                <a:ea typeface="SimSun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88F81E7F-058A-92E6-CE66-34BEE7A8732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559425" y="0"/>
            <a:ext cx="4251325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44" tIns="45272" rIns="90544" bIns="45272" numCol="1" anchor="t" anchorCtr="0" compatLnSpc="1">
            <a:prstTxWarp prst="textNoShape">
              <a:avLst/>
            </a:prstTxWarp>
          </a:bodyPr>
          <a:lstStyle>
            <a:lvl1pPr algn="r" defTabSz="904875" eaLnBrk="0" hangingPunct="0">
              <a:lnSpc>
                <a:spcPct val="100000"/>
              </a:lnSpc>
              <a:spcBef>
                <a:spcPct val="0"/>
              </a:spcBef>
              <a:defRPr kumimoji="0" sz="1200" b="0">
                <a:ea typeface="SimSun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17444" name="Rectangle 4">
            <a:extLst>
              <a:ext uri="{FF2B5EF4-FFF2-40B4-BE49-F238E27FC236}">
                <a16:creationId xmlns:a16="http://schemas.microsoft.com/office/drawing/2014/main" id="{B0CED172-3FB9-8AC0-954F-C385560E353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31850" y="366713"/>
            <a:ext cx="5694363" cy="4270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45" name="Rectangle 5">
            <a:extLst>
              <a:ext uri="{FF2B5EF4-FFF2-40B4-BE49-F238E27FC236}">
                <a16:creationId xmlns:a16="http://schemas.microsoft.com/office/drawing/2014/main" id="{6DEBA61D-1A38-C379-B3CF-81519A2F49E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6600" y="1398588"/>
            <a:ext cx="252253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44" tIns="45272" rIns="90544" bIns="452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317446" name="Rectangle 6">
            <a:extLst>
              <a:ext uri="{FF2B5EF4-FFF2-40B4-BE49-F238E27FC236}">
                <a16:creationId xmlns:a16="http://schemas.microsoft.com/office/drawing/2014/main" id="{F46B42E3-6845-4BB1-0E5B-2B83250E645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291263"/>
            <a:ext cx="6130925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44" tIns="45272" rIns="90544" bIns="45272" numCol="1" anchor="b" anchorCtr="0" compatLnSpc="1">
            <a:prstTxWarp prst="textNoShape">
              <a:avLst/>
            </a:prstTxWarp>
          </a:bodyPr>
          <a:lstStyle>
            <a:lvl1pPr algn="l" defTabSz="904875" eaLnBrk="0" hangingPunct="0">
              <a:lnSpc>
                <a:spcPct val="100000"/>
              </a:lnSpc>
              <a:spcBef>
                <a:spcPct val="0"/>
              </a:spcBef>
              <a:defRPr kumimoji="0" sz="1200" b="0">
                <a:ea typeface="SimSun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17447" name="Rectangle 7">
            <a:extLst>
              <a:ext uri="{FF2B5EF4-FFF2-40B4-BE49-F238E27FC236}">
                <a16:creationId xmlns:a16="http://schemas.microsoft.com/office/drawing/2014/main" id="{2D7E7882-5CD7-DAB9-1BFF-D698FF9AB0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59425" y="6291263"/>
            <a:ext cx="4251325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44" tIns="45272" rIns="90544" bIns="45272" numCol="1" anchor="b" anchorCtr="0" compatLnSpc="1">
            <a:prstTxWarp prst="textNoShape">
              <a:avLst/>
            </a:prstTxWarp>
          </a:bodyPr>
          <a:lstStyle>
            <a:lvl1pPr algn="r" defTabSz="904875" eaLnBrk="0" hangingPunct="0">
              <a:lnSpc>
                <a:spcPct val="100000"/>
              </a:lnSpc>
              <a:spcBef>
                <a:spcPct val="0"/>
              </a:spcBef>
              <a:defRPr kumimoji="0" sz="1000" i="1">
                <a:ea typeface="SimSun" panose="02010600030101010101" pitchFamily="2" charset="-122"/>
              </a:defRPr>
            </a:lvl1pPr>
          </a:lstStyle>
          <a:p>
            <a:r>
              <a:rPr lang="en-US" altLang="zh-CN"/>
              <a:t>Page:</a:t>
            </a:r>
            <a:fld id="{3AD9B052-06C1-4961-A21A-B971F2FF7C34}" type="slidenum">
              <a:rPr lang="en-US" altLang="zh-CN" b="0" i="0"/>
              <a:pPr/>
              <a:t>‹#›</a:t>
            </a:fld>
            <a:endParaRPr lang="en-US" altLang="zh-CN" b="0" i="0"/>
          </a:p>
        </p:txBody>
      </p:sp>
      <p:sp>
        <p:nvSpPr>
          <p:cNvPr id="317448" name="Rectangle 8">
            <a:extLst>
              <a:ext uri="{FF2B5EF4-FFF2-40B4-BE49-F238E27FC236}">
                <a16:creationId xmlns:a16="http://schemas.microsoft.com/office/drawing/2014/main" id="{5B6E8374-3E11-686C-D82E-EEA815A79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" y="5003800"/>
            <a:ext cx="7032625" cy="117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544" tIns="45272" rIns="90544" bIns="45272"/>
          <a:lstStyle>
            <a:lvl1pPr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88913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77825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565150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754063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211263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668463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125663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582863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30000"/>
              </a:spcBef>
            </a:pPr>
            <a:endParaRPr kumimoji="0" lang="zh-CN" altLang="en-US" sz="1200" b="0">
              <a:ea typeface="SimSun" panose="02010600030101010101" pitchFamily="2" charset="-122"/>
            </a:endParaRPr>
          </a:p>
        </p:txBody>
      </p:sp>
      <p:sp>
        <p:nvSpPr>
          <p:cNvPr id="317449" name="Rectangle 9">
            <a:extLst>
              <a:ext uri="{FF2B5EF4-FFF2-40B4-BE49-F238E27FC236}">
                <a16:creationId xmlns:a16="http://schemas.microsoft.com/office/drawing/2014/main" id="{246D0E8B-82B5-E1B2-CE98-E86435C5A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4783138"/>
            <a:ext cx="6288087" cy="1398587"/>
          </a:xfrm>
          <a:prstGeom prst="rect">
            <a:avLst/>
          </a:prstGeom>
          <a:solidFill>
            <a:schemeClr val="bg1"/>
          </a:solidFill>
          <a:ln w="1270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544" tIns="45272" rIns="90544" bIns="45272"/>
          <a:lstStyle>
            <a:lvl1pPr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2438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04875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58900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11338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685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257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829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401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30000"/>
              </a:spcBef>
            </a:pPr>
            <a:r>
              <a:rPr kumimoji="0" lang="zh-CN" altLang="en-US" sz="1200" b="0">
                <a:ea typeface="SimSun" panose="02010600030101010101" pitchFamily="2" charset="-122"/>
              </a:rPr>
              <a:t>备注：</a:t>
            </a:r>
          </a:p>
        </p:txBody>
      </p:sp>
      <p:sp>
        <p:nvSpPr>
          <p:cNvPr id="317453" name="Rectangle 13">
            <a:extLst>
              <a:ext uri="{FF2B5EF4-FFF2-40B4-BE49-F238E27FC236}">
                <a16:creationId xmlns:a16="http://schemas.microsoft.com/office/drawing/2014/main" id="{CC491B7F-4A18-E9D7-9DC6-8AA5F3E75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81725"/>
            <a:ext cx="793115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544" tIns="45272" rIns="90544" bIns="45272" anchor="b"/>
          <a:lstStyle>
            <a:lvl1pPr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2438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04875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58900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11338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685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257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829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401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zh-CN" altLang="en-US" sz="1200" b="0">
                <a:ea typeface="SimSun" panose="02010600030101010101" pitchFamily="2" charset="-122"/>
                <a:cs typeface="Times New Roman" panose="02020603050405020304" pitchFamily="18" charset="0"/>
              </a:rPr>
              <a:t>   © </a:t>
            </a:r>
            <a:r>
              <a:rPr kumimoji="0" lang="en-US" altLang="zh-CN" sz="1000" b="0" i="1">
                <a:ea typeface="SimSun" panose="02010600030101010101" pitchFamily="2" charset="-122"/>
                <a:cs typeface="Times New Roman" panose="02020603050405020304" pitchFamily="18" charset="0"/>
              </a:rPr>
              <a:t>Praxair  China Six Sigma Group, Unpublished proprietary work available only under license. All rights reserved</a:t>
            </a:r>
          </a:p>
        </p:txBody>
      </p:sp>
      <p:sp>
        <p:nvSpPr>
          <p:cNvPr id="317457" name="Line 17">
            <a:extLst>
              <a:ext uri="{FF2B5EF4-FFF2-40B4-BE49-F238E27FC236}">
                <a16:creationId xmlns:a16="http://schemas.microsoft.com/office/drawing/2014/main" id="{0C09C913-FA6B-429B-F323-915824118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88" y="5078413"/>
            <a:ext cx="60515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58" name="Line 18">
            <a:extLst>
              <a:ext uri="{FF2B5EF4-FFF2-40B4-BE49-F238E27FC236}">
                <a16:creationId xmlns:a16="http://schemas.microsoft.com/office/drawing/2014/main" id="{D48A87FB-7A1A-77AC-6CA2-B75C2D2F4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88" y="5370513"/>
            <a:ext cx="60515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59" name="Line 19">
            <a:extLst>
              <a:ext uri="{FF2B5EF4-FFF2-40B4-BE49-F238E27FC236}">
                <a16:creationId xmlns:a16="http://schemas.microsoft.com/office/drawing/2014/main" id="{E8269206-9654-917E-9758-C8C8141BB1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88" y="5665788"/>
            <a:ext cx="60515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60" name="Line 20">
            <a:extLst>
              <a:ext uri="{FF2B5EF4-FFF2-40B4-BE49-F238E27FC236}">
                <a16:creationId xmlns:a16="http://schemas.microsoft.com/office/drawing/2014/main" id="{B57B1F33-A6C1-D108-0AB7-1BF0CE0C09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88" y="5961063"/>
            <a:ext cx="60515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17466" name="Group 26">
            <a:extLst>
              <a:ext uri="{FF2B5EF4-FFF2-40B4-BE49-F238E27FC236}">
                <a16:creationId xmlns:a16="http://schemas.microsoft.com/office/drawing/2014/main" id="{510C12A4-62C7-CE50-C581-4A3DB739A56F}"/>
              </a:ext>
            </a:extLst>
          </p:cNvPr>
          <p:cNvGrpSpPr>
            <a:grpSpLocks/>
          </p:cNvGrpSpPr>
          <p:nvPr/>
        </p:nvGrpSpPr>
        <p:grpSpPr bwMode="auto">
          <a:xfrm>
            <a:off x="7605713" y="587375"/>
            <a:ext cx="1554162" cy="650875"/>
            <a:chOff x="4368" y="326"/>
            <a:chExt cx="1248" cy="625"/>
          </a:xfrm>
        </p:grpSpPr>
        <p:graphicFrame>
          <p:nvGraphicFramePr>
            <p:cNvPr id="317461" name="Object 21">
              <a:extLst>
                <a:ext uri="{FF2B5EF4-FFF2-40B4-BE49-F238E27FC236}">
                  <a16:creationId xmlns:a16="http://schemas.microsoft.com/office/drawing/2014/main" id="{4D8D7FA5-B00B-A573-BA5A-2AAFA006DE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4" y="326"/>
            <a:ext cx="528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MP 图象" r:id="rId2" imgW="2971429" imgH="2600000" progId="Paint.Picture">
                    <p:embed/>
                  </p:oleObj>
                </mc:Choice>
                <mc:Fallback>
                  <p:oleObj name="BMP 图象" r:id="rId2" imgW="2971429" imgH="2600000" progId="Paint.Picture">
                    <p:embed/>
                    <p:pic>
                      <p:nvPicPr>
                        <p:cNvPr id="317461" name="Object 21">
                          <a:extLst>
                            <a:ext uri="{FF2B5EF4-FFF2-40B4-BE49-F238E27FC236}">
                              <a16:creationId xmlns:a16="http://schemas.microsoft.com/office/drawing/2014/main" id="{4D8D7FA5-B00B-A573-BA5A-2AAFA006DE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326"/>
                          <a:ext cx="528" cy="4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462" name="Text Box 22">
              <a:extLst>
                <a:ext uri="{FF2B5EF4-FFF2-40B4-BE49-F238E27FC236}">
                  <a16:creationId xmlns:a16="http://schemas.microsoft.com/office/drawing/2014/main" id="{73307B0F-8FAE-6B5E-CB99-93FF4391C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761"/>
              <a:ext cx="1248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544" tIns="45272" rIns="90544" bIns="45272">
              <a:spAutoFit/>
            </a:bodyPr>
            <a:lstStyle>
              <a:lvl1pPr algn="l" defTabSz="904875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52438" algn="l" defTabSz="904875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04875" algn="l" defTabSz="904875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58900" algn="l" defTabSz="904875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811338" algn="l" defTabSz="904875" eaLnBrk="0" hangingPunct="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268538" defTabSz="9048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725738" defTabSz="9048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182938" defTabSz="9048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640138" defTabSz="9048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kumimoji="0" lang="en-US" altLang="zh-CN" sz="700" i="1">
                  <a:solidFill>
                    <a:srgbClr val="009900"/>
                  </a:solidFill>
                  <a:ea typeface="SimSun" panose="02010600030101010101" pitchFamily="2" charset="-122"/>
                </a:rPr>
                <a:t>Praxair China Six Sigma Group</a:t>
              </a:r>
            </a:p>
          </p:txBody>
        </p:sp>
        <p:sp>
          <p:nvSpPr>
            <p:cNvPr id="317463" name="Line 23">
              <a:extLst>
                <a:ext uri="{FF2B5EF4-FFF2-40B4-BE49-F238E27FC236}">
                  <a16:creationId xmlns:a16="http://schemas.microsoft.com/office/drawing/2014/main" id="{678A4D0E-0B5B-7724-277A-DB20CE34B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768"/>
              <a:ext cx="960" cy="0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544" tIns="45272" rIns="90544" bIns="45272">
              <a:spAutoFit/>
            </a:bodyPr>
            <a:lstStyle/>
            <a:p>
              <a:endParaRPr lang="en-US"/>
            </a:p>
          </p:txBody>
        </p:sp>
        <p:sp>
          <p:nvSpPr>
            <p:cNvPr id="317464" name="Line 24">
              <a:extLst>
                <a:ext uri="{FF2B5EF4-FFF2-40B4-BE49-F238E27FC236}">
                  <a16:creationId xmlns:a16="http://schemas.microsoft.com/office/drawing/2014/main" id="{78349AF9-3ACA-BB5D-78C9-2250A7EBB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336"/>
              <a:ext cx="0" cy="432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544" tIns="45272" rIns="90544" bIns="45272">
              <a:spAutoFit/>
            </a:bodyPr>
            <a:lstStyle/>
            <a:p>
              <a:endParaRPr lang="en-US"/>
            </a:p>
          </p:txBody>
        </p:sp>
      </p:grpSp>
      <p:sp>
        <p:nvSpPr>
          <p:cNvPr id="317465" name="Text Box 25">
            <a:extLst>
              <a:ext uri="{FF2B5EF4-FFF2-40B4-BE49-F238E27FC236}">
                <a16:creationId xmlns:a16="http://schemas.microsoft.com/office/drawing/2014/main" id="{948FA2CC-9F0A-02E4-B7D3-96D700B2F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5088" y="5978525"/>
            <a:ext cx="1635125" cy="2270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544" tIns="45272" rIns="90544" bIns="45272">
            <a:spAutoFit/>
          </a:bodyPr>
          <a:lstStyle>
            <a:lvl1pPr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2438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04875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58900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11338" algn="l" defTabSz="90487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685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257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829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40138" defTabSz="9048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kumimoji="0" lang="en-US" altLang="zh-CN" sz="900" i="1">
                <a:solidFill>
                  <a:schemeClr val="bg1"/>
                </a:solidFill>
                <a:ea typeface="SimSun" panose="02010600030101010101" pitchFamily="2" charset="-122"/>
              </a:rPr>
              <a:t>Six Sigma Overview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0E8B-8A03-A6A1-6F64-47CBE5456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F7BF4-4BEB-992D-2381-71DA87A08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6084345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8F63-0E99-98A3-F11D-5EEA425F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63493-DD3A-74E7-2C35-D3EE1A8BE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07761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A4D75-7EF7-7798-EC3C-0B26B8003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6502B-E553-2122-31B5-0981869D9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5762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3C8A-0EE2-D669-E504-F5B352E5C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76F0C-86A1-A3F6-762E-11DCE23E6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02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1645-D419-76E8-6F0E-9B6DB09B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8164-1BD5-D6FA-24C5-8A3A45B10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191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A97C-59AA-A393-5A0A-BEBFB284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DC6A8-FB20-F54D-63B2-EE6AB634B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214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E9D2-C454-54B2-9C84-B12A4E02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A70A-CA15-B4A7-7A57-9FD15FA87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3B4AC-8165-154D-A836-3377B2D44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647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9107-8CC0-A8EF-2B46-9138A713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75D88-4E86-FEE0-3FEA-ECF2FC499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000A2-8E16-D720-AF86-8C26B785E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CB5C9-FF6C-9155-0575-D007F14D1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BCF94-5C4B-27EB-476E-C474A8812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131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4290-CC59-2238-2BE6-FBC0A8EB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4735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00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BA11-A2D2-CD1C-0793-87F8FFEDA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D0EE-1E2B-4E76-4C2A-35551965F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F03D9-B25E-31EC-0DE5-1230B6C2E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66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80D4-BFB6-0094-5BBD-4C1D9975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212B4-3A71-040C-EED9-5A44002FD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8306682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B1AD-367E-4952-9ABE-E8A8B515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68417-3453-7E8C-260D-73D5102E3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7456A-6AF2-31EF-D635-B350836B4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2633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79D8-45A5-47E9-735B-C7FB4547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16182-1F3C-3CFA-42DA-38E6AAD58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482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713A2D-A75F-8C71-3BDD-AFEBD66B5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5DAEE3-62FE-24A6-4C31-EB83BC03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6932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BE25-41E2-2D59-6105-0F8360548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6EC5B-E49F-A819-E992-EE86FBF78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9832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2FD0-F3C9-3357-B1BC-712181B2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196F-BD24-6D70-5A4C-08688451A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9337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94FE5-AD90-724F-B760-105BE569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C3BFC-1649-8DC0-7DD2-6A1CBB82D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1742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42DE-ABA3-BC77-5D88-86184E67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8CFA-5021-2B99-0098-B907F61D9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96144-82CD-7D78-5E2C-07E292397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666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6DF0-67B2-E3C8-8F31-E07CD7B4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F3E4E-9D6C-44DE-9DD0-51BA48206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BAC58-8113-D5D7-C8B2-69B7A7374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B8761-DB31-F858-D6D0-A8C7E9433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CCC18-60EE-FCC3-21D9-F56A76A4E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769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E153-4B59-5728-0BC1-CFA0FFA7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4776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56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9092-892B-FFD2-BCE8-AE7A497D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59C6D-47FA-7571-46C2-91C8F0576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6097538"/>
      </p:ext>
    </p:extLst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5314-4F25-758B-273E-4F06900F9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35DC-3FCB-8F0A-4DDE-EEF506B7F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D0870-5E33-B27A-4059-521A649E8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466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51DA-2ED3-D736-E4A5-097E4046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C84D1-B1FE-2EBD-6D9E-D83186714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72723-CDAF-DCD0-3789-73AB8EC46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5555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BDA8-7E16-BB79-B5F1-A241CE69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F974F-1007-B4B6-57B5-7E2B4D4E0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45195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8F7DB-14B6-F111-2EDB-448919A53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72175-96FF-67E8-BE51-16BB0E047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737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36B6-850A-D27B-9659-3AE7D9CD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ED37-37C5-6190-AF5B-A43B8954C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E21C1-A16D-0625-70CD-C70F62C8A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503509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FC5C-8789-3207-9FC3-A1548609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8DC1-AC37-A4DB-7C06-43E5463C2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355E5-B7B9-06E0-3F34-48BE301CC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2BF95-9267-611D-7B29-3532DF48A1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788AF-FC10-D51C-08B7-9FCA48F34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0929022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F780-8EFF-84BF-CA6C-F801F971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967119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290431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E2B6-B456-EAE4-C59B-2E59E43A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8B955-F75E-18C2-8CB9-35B53CDFC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15D45-C603-046D-1C76-4F84E9951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397612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02AC-1222-DDE0-1333-73059A3E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A84A83-87D7-0F4D-44AB-9A691313A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C5921-E895-545E-EB06-C2D3D1FE0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20694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961" name="Rectangle 9">
            <a:extLst>
              <a:ext uri="{FF2B5EF4-FFF2-40B4-BE49-F238E27FC236}">
                <a16:creationId xmlns:a16="http://schemas.microsoft.com/office/drawing/2014/main" id="{3F469CD8-3BBE-83E9-B910-C57877E62B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7962" name="Text Box 10">
            <a:extLst>
              <a:ext uri="{FF2B5EF4-FFF2-40B4-BE49-F238E27FC236}">
                <a16:creationId xmlns:a16="http://schemas.microsoft.com/office/drawing/2014/main" id="{AA8E3D96-597D-FA58-5835-164EFFA2B2C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84650" y="6553200"/>
            <a:ext cx="1108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1400">
                <a:solidFill>
                  <a:srgbClr val="FFFF99"/>
                </a:solidFill>
                <a:latin typeface="Arial Narrow" panose="020B0606020202030204" pitchFamily="34" charset="0"/>
              </a:rPr>
              <a:t>Page:</a:t>
            </a:r>
            <a:fld id="{BA39A7A2-3157-4B5A-81D5-51031AF6B3CF}" type="slidenum">
              <a:rPr lang="en-US" altLang="zh-TW" sz="1400">
                <a:solidFill>
                  <a:srgbClr val="FFFF99"/>
                </a:solidFill>
                <a:latin typeface="Arial Narrow" panose="020B0606020202030204" pitchFamily="34" charset="0"/>
              </a:rPr>
              <a:pPr algn="l">
                <a:lnSpc>
                  <a:spcPct val="100000"/>
                </a:lnSpc>
              </a:pPr>
              <a:t>‹#›</a:t>
            </a:fld>
            <a:r>
              <a:rPr lang="en-US" altLang="zh-TW" sz="1400">
                <a:solidFill>
                  <a:srgbClr val="FFFF99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557963" name="Text Box 11">
            <a:extLst>
              <a:ext uri="{FF2B5EF4-FFF2-40B4-BE49-F238E27FC236}">
                <a16:creationId xmlns:a16="http://schemas.microsoft.com/office/drawing/2014/main" id="{F179D77A-9C25-EBC0-7ADB-F5FFE13C9D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0975" y="6524625"/>
            <a:ext cx="2087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72" tIns="45684" rIns="91372" bIns="45684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TW" sz="1400" i="1">
                <a:solidFill>
                  <a:srgbClr val="FF0000"/>
                </a:solidFill>
                <a:latin typeface="Bookman Old Style" panose="02050604050505020204" pitchFamily="18" charset="0"/>
              </a:rPr>
              <a:t>NWInG Confidential</a:t>
            </a:r>
          </a:p>
        </p:txBody>
      </p:sp>
      <p:sp>
        <p:nvSpPr>
          <p:cNvPr id="2557964" name="Text Box 12">
            <a:extLst>
              <a:ext uri="{FF2B5EF4-FFF2-40B4-BE49-F238E27FC236}">
                <a16:creationId xmlns:a16="http://schemas.microsoft.com/office/drawing/2014/main" id="{37DF6C36-65D8-9375-226E-CB3D56609C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40425" y="6524625"/>
            <a:ext cx="324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72" tIns="45684" rIns="91372" bIns="45684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1400">
                <a:solidFill>
                  <a:srgbClr val="FFFFFF"/>
                </a:solidFill>
                <a:ea typeface="SimHei" panose="02010609060101010101" pitchFamily="49" charset="-122"/>
              </a:rPr>
              <a:t>                                標准作業建立</a:t>
            </a:r>
          </a:p>
        </p:txBody>
      </p:sp>
      <p:sp>
        <p:nvSpPr>
          <p:cNvPr id="2557965" name="Rectangle 13">
            <a:extLst>
              <a:ext uri="{FF2B5EF4-FFF2-40B4-BE49-F238E27FC236}">
                <a16:creationId xmlns:a16="http://schemas.microsoft.com/office/drawing/2014/main" id="{C60DB67A-F2AD-EA21-DE6F-983BF8BBA108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798513"/>
            <a:ext cx="9144000" cy="312737"/>
          </a:xfrm>
          <a:prstGeom prst="rect">
            <a:avLst/>
          </a:prstGeom>
          <a:solidFill>
            <a:srgbClr val="1942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19426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7966" name="Rectangle 14">
            <a:extLst>
              <a:ext uri="{FF2B5EF4-FFF2-40B4-BE49-F238E27FC236}">
                <a16:creationId xmlns:a16="http://schemas.microsoft.com/office/drawing/2014/main" id="{3A4FE5BB-2AED-D2DA-5314-81BF33AF95CB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0" y="0"/>
            <a:ext cx="9144000" cy="836613"/>
          </a:xfrm>
          <a:prstGeom prst="rect">
            <a:avLst/>
          </a:prstGeom>
          <a:solidFill>
            <a:srgbClr val="398A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19426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7967" name="Rectangle 15">
            <a:extLst>
              <a:ext uri="{FF2B5EF4-FFF2-40B4-BE49-F238E27FC236}">
                <a16:creationId xmlns:a16="http://schemas.microsoft.com/office/drawing/2014/main" id="{585C3610-B7DB-98C9-9594-87D8EF3EBEB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93663" y="-26988"/>
            <a:ext cx="4549775" cy="8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5C9C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19426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spcBef>
                <a:spcPct val="0"/>
              </a:spcBef>
              <a:defRPr kumimoji="1" sz="3800">
                <a:solidFill>
                  <a:schemeClr val="bg1"/>
                </a:solidFill>
                <a:latin typeface="Verdana" panose="020B0604030504040204" pitchFamily="34" charset="0"/>
                <a:ea typeface="SimHei" panose="02010609060101010101" pitchFamily="49" charset="-122"/>
              </a:defRPr>
            </a:lvl1pPr>
            <a:lvl2pPr algn="l">
              <a:spcBef>
                <a:spcPct val="0"/>
              </a:spcBef>
              <a:defRPr kumimoji="1" sz="3800">
                <a:solidFill>
                  <a:schemeClr val="bg1"/>
                </a:solidFill>
                <a:latin typeface="Verdana" panose="020B0604030504040204" pitchFamily="34" charset="0"/>
                <a:ea typeface="SimHei" panose="02010609060101010101" pitchFamily="49" charset="-122"/>
              </a:defRPr>
            </a:lvl2pPr>
            <a:lvl3pPr algn="l">
              <a:spcBef>
                <a:spcPct val="0"/>
              </a:spcBef>
              <a:defRPr kumimoji="1" sz="3800">
                <a:solidFill>
                  <a:schemeClr val="bg1"/>
                </a:solidFill>
                <a:latin typeface="Verdana" panose="020B0604030504040204" pitchFamily="34" charset="0"/>
                <a:ea typeface="SimHei" panose="02010609060101010101" pitchFamily="49" charset="-122"/>
              </a:defRPr>
            </a:lvl3pPr>
            <a:lvl4pPr algn="l">
              <a:spcBef>
                <a:spcPct val="0"/>
              </a:spcBef>
              <a:defRPr kumimoji="1" sz="3800">
                <a:solidFill>
                  <a:schemeClr val="bg1"/>
                </a:solidFill>
                <a:latin typeface="Verdana" panose="020B0604030504040204" pitchFamily="34" charset="0"/>
                <a:ea typeface="SimHei" panose="02010609060101010101" pitchFamily="49" charset="-122"/>
              </a:defRPr>
            </a:lvl4pPr>
            <a:lvl5pPr algn="l">
              <a:spcBef>
                <a:spcPct val="0"/>
              </a:spcBef>
              <a:defRPr kumimoji="1" sz="3800">
                <a:solidFill>
                  <a:schemeClr val="bg1"/>
                </a:solidFill>
                <a:latin typeface="Verdana" panose="020B0604030504040204" pitchFamily="34" charset="0"/>
                <a:ea typeface="SimHei" panose="02010609060101010101" pitchFamily="49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Verdana" panose="020B0604030504040204" pitchFamily="34" charset="0"/>
                <a:ea typeface="SimHei" panose="02010609060101010101" pitchFamily="49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Verdana" panose="020B0604030504040204" pitchFamily="34" charset="0"/>
                <a:ea typeface="SimHei" panose="02010609060101010101" pitchFamily="49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Verdana" panose="020B0604030504040204" pitchFamily="34" charset="0"/>
                <a:ea typeface="SimHei" panose="02010609060101010101" pitchFamily="49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bg1"/>
                </a:solidFill>
                <a:latin typeface="Verdana" panose="020B0604030504040204" pitchFamily="34" charset="0"/>
                <a:ea typeface="SimHei" panose="02010609060101010101" pitchFamily="49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b="0"/>
              <a:t>標準作業建立案</a:t>
            </a:r>
          </a:p>
        </p:txBody>
      </p:sp>
      <p:sp>
        <p:nvSpPr>
          <p:cNvPr id="2557978" name="Oval 26">
            <a:extLst>
              <a:ext uri="{FF2B5EF4-FFF2-40B4-BE49-F238E27FC236}">
                <a16:creationId xmlns:a16="http://schemas.microsoft.com/office/drawing/2014/main" id="{55E70262-FACA-8577-8119-7BFC9C29E24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835775" y="1079500"/>
            <a:ext cx="2305050" cy="549275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B2B2B2">
                  <a:gamma/>
                  <a:tint val="313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2075" tIns="46038" rIns="92075" bIns="46038" anchor="ctr"/>
          <a:lstStyle/>
          <a:p>
            <a:endParaRPr lang="en-US"/>
          </a:p>
        </p:txBody>
      </p:sp>
      <p:sp>
        <p:nvSpPr>
          <p:cNvPr id="2557979" name="Oval 27">
            <a:extLst>
              <a:ext uri="{FF2B5EF4-FFF2-40B4-BE49-F238E27FC236}">
                <a16:creationId xmlns:a16="http://schemas.microsoft.com/office/drawing/2014/main" id="{F0FD5C87-BA4E-74FC-6ADF-6C9DD84CD746}"/>
              </a:ext>
            </a:extLst>
          </p:cNvPr>
          <p:cNvSpPr>
            <a:spLocks noChangeArrowheads="1"/>
          </p:cNvSpPr>
          <p:nvPr userDrawn="1"/>
        </p:nvSpPr>
        <p:spPr bwMode="gray">
          <a:xfrm rot="-998297">
            <a:off x="6550025" y="204788"/>
            <a:ext cx="2355850" cy="1249362"/>
          </a:xfrm>
          <a:prstGeom prst="ellipse">
            <a:avLst/>
          </a:prstGeom>
          <a:gradFill rotWithShape="0">
            <a:gsLst>
              <a:gs pos="0">
                <a:srgbClr val="B2B2B2">
                  <a:gamma/>
                  <a:shade val="39216"/>
                  <a:invGamma/>
                </a:srgbClr>
              </a:gs>
              <a:gs pos="50000">
                <a:srgbClr val="B2B2B2"/>
              </a:gs>
              <a:gs pos="100000">
                <a:srgbClr val="B2B2B2">
                  <a:gamma/>
                  <a:shade val="3921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7980" name="Oval 28">
            <a:extLst>
              <a:ext uri="{FF2B5EF4-FFF2-40B4-BE49-F238E27FC236}">
                <a16:creationId xmlns:a16="http://schemas.microsoft.com/office/drawing/2014/main" id="{DBFA4261-0EBD-C0F7-AD0C-B6CC924A91EF}"/>
              </a:ext>
            </a:extLst>
          </p:cNvPr>
          <p:cNvSpPr>
            <a:spLocks noChangeArrowheads="1"/>
          </p:cNvSpPr>
          <p:nvPr userDrawn="1"/>
        </p:nvSpPr>
        <p:spPr bwMode="gray">
          <a:xfrm rot="-998297">
            <a:off x="6557963" y="136525"/>
            <a:ext cx="2306637" cy="1211263"/>
          </a:xfrm>
          <a:prstGeom prst="ellipse">
            <a:avLst/>
          </a:prstGeom>
          <a:gradFill rotWithShape="1">
            <a:gsLst>
              <a:gs pos="0">
                <a:srgbClr val="2791BB"/>
              </a:gs>
              <a:gs pos="100000">
                <a:srgbClr val="2791BB">
                  <a:gamma/>
                  <a:shade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7981" name="Arc 29">
            <a:extLst>
              <a:ext uri="{FF2B5EF4-FFF2-40B4-BE49-F238E27FC236}">
                <a16:creationId xmlns:a16="http://schemas.microsoft.com/office/drawing/2014/main" id="{26D06E91-64F7-CE69-71E8-BD4DE42910DC}"/>
              </a:ext>
            </a:extLst>
          </p:cNvPr>
          <p:cNvSpPr>
            <a:spLocks/>
          </p:cNvSpPr>
          <p:nvPr userDrawn="1"/>
        </p:nvSpPr>
        <p:spPr bwMode="gray">
          <a:xfrm rot="-998297">
            <a:off x="7659688" y="90488"/>
            <a:ext cx="1181100" cy="815975"/>
          </a:xfrm>
          <a:custGeom>
            <a:avLst/>
            <a:gdLst>
              <a:gd name="G0" fmla="+- 0 0 0"/>
              <a:gd name="G1" fmla="+- 17105 0 0"/>
              <a:gd name="G2" fmla="+- 21600 0 0"/>
              <a:gd name="T0" fmla="*/ 13190 w 21600"/>
              <a:gd name="T1" fmla="*/ 0 h 29046"/>
              <a:gd name="T2" fmla="*/ 17999 w 21600"/>
              <a:gd name="T3" fmla="*/ 29046 h 29046"/>
              <a:gd name="T4" fmla="*/ 0 w 21600"/>
              <a:gd name="T5" fmla="*/ 17105 h 29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9046" fill="none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</a:path>
              <a:path w="21600" h="29046" stroke="0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  <a:lnTo>
                  <a:pt x="0" y="17105"/>
                </a:lnTo>
                <a:close/>
              </a:path>
            </a:pathLst>
          </a:custGeom>
          <a:gradFill rotWithShape="1">
            <a:gsLst>
              <a:gs pos="0">
                <a:srgbClr val="339966"/>
              </a:gs>
              <a:gs pos="100000">
                <a:srgbClr val="339966">
                  <a:gamma/>
                  <a:tint val="6666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7982" name="Arc 30">
            <a:extLst>
              <a:ext uri="{FF2B5EF4-FFF2-40B4-BE49-F238E27FC236}">
                <a16:creationId xmlns:a16="http://schemas.microsoft.com/office/drawing/2014/main" id="{16A3BD8C-83E0-5315-42D8-1FC4B59CE257}"/>
              </a:ext>
            </a:extLst>
          </p:cNvPr>
          <p:cNvSpPr>
            <a:spLocks/>
          </p:cNvSpPr>
          <p:nvPr userDrawn="1"/>
        </p:nvSpPr>
        <p:spPr bwMode="gray">
          <a:xfrm rot="20601703" flipH="1">
            <a:off x="6659563" y="866775"/>
            <a:ext cx="1360487" cy="612775"/>
          </a:xfrm>
          <a:custGeom>
            <a:avLst/>
            <a:gdLst>
              <a:gd name="G0" fmla="+- 3659 0 0"/>
              <a:gd name="G1" fmla="+- 0 0 0"/>
              <a:gd name="G2" fmla="+- 21600 0 0"/>
              <a:gd name="T0" fmla="*/ 25114 w 25114"/>
              <a:gd name="T1" fmla="*/ 2497 h 21600"/>
              <a:gd name="T2" fmla="*/ 0 w 25114"/>
              <a:gd name="T3" fmla="*/ 21288 h 21600"/>
              <a:gd name="T4" fmla="*/ 3659 w 2511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114" h="21600" fill="none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</a:path>
              <a:path w="25114" h="21600" stroke="0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  <a:lnTo>
                  <a:pt x="3659" y="0"/>
                </a:lnTo>
                <a:close/>
              </a:path>
            </a:pathLst>
          </a:custGeom>
          <a:gradFill rotWithShape="1">
            <a:gsLst>
              <a:gs pos="0">
                <a:srgbClr val="92C331"/>
              </a:gs>
              <a:gs pos="100000">
                <a:srgbClr val="92C331">
                  <a:gamma/>
                  <a:shade val="60784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7983" name="Arc 31">
            <a:extLst>
              <a:ext uri="{FF2B5EF4-FFF2-40B4-BE49-F238E27FC236}">
                <a16:creationId xmlns:a16="http://schemas.microsoft.com/office/drawing/2014/main" id="{F8539494-3DE1-B8B9-FCAD-B4E4CC3A7063}"/>
              </a:ext>
            </a:extLst>
          </p:cNvPr>
          <p:cNvSpPr>
            <a:spLocks/>
          </p:cNvSpPr>
          <p:nvPr userDrawn="1"/>
        </p:nvSpPr>
        <p:spPr bwMode="gray">
          <a:xfrm rot="-998297">
            <a:off x="7048500" y="125413"/>
            <a:ext cx="1298575" cy="587375"/>
          </a:xfrm>
          <a:custGeom>
            <a:avLst/>
            <a:gdLst>
              <a:gd name="G0" fmla="+- 10427 0 0"/>
              <a:gd name="G1" fmla="+- 21600 0 0"/>
              <a:gd name="G2" fmla="+- 21600 0 0"/>
              <a:gd name="T0" fmla="*/ 0 w 23826"/>
              <a:gd name="T1" fmla="*/ 2683 h 21600"/>
              <a:gd name="T2" fmla="*/ 23826 w 23826"/>
              <a:gd name="T3" fmla="*/ 4658 h 21600"/>
              <a:gd name="T4" fmla="*/ 10427 w 2382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826" h="21600" fill="none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</a:path>
              <a:path w="23826" h="21600" stroke="0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  <a:lnTo>
                  <a:pt x="10427" y="21600"/>
                </a:lnTo>
                <a:close/>
              </a:path>
            </a:pathLst>
          </a:custGeom>
          <a:gradFill rotWithShape="1">
            <a:gsLst>
              <a:gs pos="0">
                <a:srgbClr val="5CB8CA"/>
              </a:gs>
              <a:gs pos="100000">
                <a:srgbClr val="5CB8CA">
                  <a:gamma/>
                  <a:shade val="52549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7984" name="Arc 32">
            <a:extLst>
              <a:ext uri="{FF2B5EF4-FFF2-40B4-BE49-F238E27FC236}">
                <a16:creationId xmlns:a16="http://schemas.microsoft.com/office/drawing/2014/main" id="{2AD7EEFC-5124-10E7-CA5F-16587EDB94D5}"/>
              </a:ext>
            </a:extLst>
          </p:cNvPr>
          <p:cNvSpPr>
            <a:spLocks/>
          </p:cNvSpPr>
          <p:nvPr userDrawn="1"/>
        </p:nvSpPr>
        <p:spPr bwMode="gray">
          <a:xfrm rot="20601703" flipH="1">
            <a:off x="6516688" y="342900"/>
            <a:ext cx="1181100" cy="874713"/>
          </a:xfrm>
          <a:custGeom>
            <a:avLst/>
            <a:gdLst>
              <a:gd name="G0" fmla="+- 0 0 0"/>
              <a:gd name="G1" fmla="+- 20162 0 0"/>
              <a:gd name="G2" fmla="+- 21600 0 0"/>
              <a:gd name="T0" fmla="*/ 7749 w 21600"/>
              <a:gd name="T1" fmla="*/ 0 h 30685"/>
              <a:gd name="T2" fmla="*/ 18863 w 21600"/>
              <a:gd name="T3" fmla="*/ 30685 h 30685"/>
              <a:gd name="T4" fmla="*/ 0 w 21600"/>
              <a:gd name="T5" fmla="*/ 20162 h 30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0685" fill="none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</a:path>
              <a:path w="21600" h="30685" stroke="0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  <a:lnTo>
                  <a:pt x="0" y="20162"/>
                </a:lnTo>
                <a:close/>
              </a:path>
            </a:pathLst>
          </a:custGeom>
          <a:gradFill rotWithShape="1">
            <a:gsLst>
              <a:gs pos="0">
                <a:srgbClr val="E68402"/>
              </a:gs>
              <a:gs pos="100000">
                <a:srgbClr val="E68402">
                  <a:gamma/>
                  <a:shade val="5451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7985" name="Oval 33">
            <a:extLst>
              <a:ext uri="{FF2B5EF4-FFF2-40B4-BE49-F238E27FC236}">
                <a16:creationId xmlns:a16="http://schemas.microsoft.com/office/drawing/2014/main" id="{299260E1-4C9C-E9D6-80E7-ADB31DBE9EA0}"/>
              </a:ext>
            </a:extLst>
          </p:cNvPr>
          <p:cNvSpPr>
            <a:spLocks noChangeArrowheads="1"/>
          </p:cNvSpPr>
          <p:nvPr userDrawn="1"/>
        </p:nvSpPr>
        <p:spPr bwMode="gray">
          <a:xfrm rot="-998297">
            <a:off x="7164388" y="433388"/>
            <a:ext cx="1116012" cy="554037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50000">
                <a:srgbClr val="B2B2B2">
                  <a:gamma/>
                  <a:tint val="24314"/>
                  <a:invGamma/>
                </a:srgbClr>
              </a:gs>
              <a:gs pos="100000">
                <a:srgbClr val="B2B2B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7986" name="Text Box 34">
            <a:extLst>
              <a:ext uri="{FF2B5EF4-FFF2-40B4-BE49-F238E27FC236}">
                <a16:creationId xmlns:a16="http://schemas.microsoft.com/office/drawing/2014/main" id="{21DC6A12-4DAB-2BD3-A82E-44B25F68698A}"/>
              </a:ext>
            </a:extLst>
          </p:cNvPr>
          <p:cNvSpPr txBox="1">
            <a:spLocks noChangeArrowheads="1"/>
          </p:cNvSpPr>
          <p:nvPr userDrawn="1"/>
        </p:nvSpPr>
        <p:spPr bwMode="gray">
          <a:xfrm rot="-25072150">
            <a:off x="6419850" y="5953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zh-TW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現狀分析</a:t>
            </a:r>
          </a:p>
        </p:txBody>
      </p:sp>
      <p:sp>
        <p:nvSpPr>
          <p:cNvPr id="2557987" name="Text Box 35">
            <a:extLst>
              <a:ext uri="{FF2B5EF4-FFF2-40B4-BE49-F238E27FC236}">
                <a16:creationId xmlns:a16="http://schemas.microsoft.com/office/drawing/2014/main" id="{E3BB1535-B424-37F2-6B9F-2306321CF7AA}"/>
              </a:ext>
            </a:extLst>
          </p:cNvPr>
          <p:cNvSpPr txBox="1">
            <a:spLocks noChangeArrowheads="1"/>
          </p:cNvSpPr>
          <p:nvPr userDrawn="1"/>
        </p:nvSpPr>
        <p:spPr bwMode="gray">
          <a:xfrm rot="-901354">
            <a:off x="7196138" y="1016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zh-TW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分析問題</a:t>
            </a:r>
          </a:p>
        </p:txBody>
      </p:sp>
      <p:sp>
        <p:nvSpPr>
          <p:cNvPr id="2557988" name="Text Box 36">
            <a:extLst>
              <a:ext uri="{FF2B5EF4-FFF2-40B4-BE49-F238E27FC236}">
                <a16:creationId xmlns:a16="http://schemas.microsoft.com/office/drawing/2014/main" id="{275648C1-D77D-FD5B-27B7-B635468C552B}"/>
              </a:ext>
            </a:extLst>
          </p:cNvPr>
          <p:cNvSpPr txBox="1">
            <a:spLocks noChangeArrowheads="1"/>
          </p:cNvSpPr>
          <p:nvPr userDrawn="1"/>
        </p:nvSpPr>
        <p:spPr bwMode="gray">
          <a:xfrm rot="3130635">
            <a:off x="7981950" y="2540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zh-TW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對策實施</a:t>
            </a:r>
          </a:p>
        </p:txBody>
      </p:sp>
      <p:grpSp>
        <p:nvGrpSpPr>
          <p:cNvPr id="2557989" name="Group 37">
            <a:extLst>
              <a:ext uri="{FF2B5EF4-FFF2-40B4-BE49-F238E27FC236}">
                <a16:creationId xmlns:a16="http://schemas.microsoft.com/office/drawing/2014/main" id="{2B5F941F-F482-9E80-075C-EA38C7497C4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818438" y="476250"/>
            <a:ext cx="1130300" cy="995363"/>
            <a:chOff x="2981" y="1931"/>
            <a:chExt cx="1719" cy="1511"/>
          </a:xfrm>
        </p:grpSpPr>
        <p:sp>
          <p:nvSpPr>
            <p:cNvPr id="2557990" name="Freeform 38">
              <a:extLst>
                <a:ext uri="{FF2B5EF4-FFF2-40B4-BE49-F238E27FC236}">
                  <a16:creationId xmlns:a16="http://schemas.microsoft.com/office/drawing/2014/main" id="{F89C760F-D888-C719-1F90-6329B5F665D1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2316"/>
              <a:ext cx="1117" cy="1119"/>
            </a:xfrm>
            <a:custGeom>
              <a:avLst/>
              <a:gdLst>
                <a:gd name="T0" fmla="*/ 21 w 1117"/>
                <a:gd name="T1" fmla="*/ 888 h 1119"/>
                <a:gd name="T2" fmla="*/ 1117 w 1117"/>
                <a:gd name="T3" fmla="*/ 0 h 1119"/>
                <a:gd name="T4" fmla="*/ 1093 w 1117"/>
                <a:gd name="T5" fmla="*/ 256 h 1119"/>
                <a:gd name="T6" fmla="*/ 717 w 1117"/>
                <a:gd name="T7" fmla="*/ 704 h 1119"/>
                <a:gd name="T8" fmla="*/ 17 w 1117"/>
                <a:gd name="T9" fmla="*/ 1119 h 1119"/>
                <a:gd name="T10" fmla="*/ 21 w 1117"/>
                <a:gd name="T11" fmla="*/ 888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7" h="1119">
                  <a:moveTo>
                    <a:pt x="21" y="888"/>
                  </a:moveTo>
                  <a:lnTo>
                    <a:pt x="1117" y="0"/>
                  </a:lnTo>
                  <a:lnTo>
                    <a:pt x="1093" y="256"/>
                  </a:lnTo>
                  <a:cubicBezTo>
                    <a:pt x="1026" y="373"/>
                    <a:pt x="896" y="560"/>
                    <a:pt x="717" y="704"/>
                  </a:cubicBezTo>
                  <a:cubicBezTo>
                    <a:pt x="538" y="848"/>
                    <a:pt x="133" y="1088"/>
                    <a:pt x="17" y="1119"/>
                  </a:cubicBezTo>
                  <a:cubicBezTo>
                    <a:pt x="0" y="1037"/>
                    <a:pt x="21" y="888"/>
                    <a:pt x="21" y="888"/>
                  </a:cubicBezTo>
                  <a:close/>
                </a:path>
              </a:pathLst>
            </a:custGeom>
            <a:gradFill rotWithShape="0">
              <a:gsLst>
                <a:gs pos="0">
                  <a:srgbClr val="7E88E4">
                    <a:gamma/>
                    <a:shade val="60784"/>
                    <a:invGamma/>
                  </a:srgbClr>
                </a:gs>
                <a:gs pos="100000">
                  <a:srgbClr val="7E88E4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57991" name="Arc 39">
              <a:extLst>
                <a:ext uri="{FF2B5EF4-FFF2-40B4-BE49-F238E27FC236}">
                  <a16:creationId xmlns:a16="http://schemas.microsoft.com/office/drawing/2014/main" id="{625D4D80-1E24-AD27-32C1-B46FAB8F24BF}"/>
                </a:ext>
              </a:extLst>
            </p:cNvPr>
            <p:cNvSpPr>
              <a:spLocks/>
            </p:cNvSpPr>
            <p:nvPr/>
          </p:nvSpPr>
          <p:spPr bwMode="gray">
            <a:xfrm rot="-1060795">
              <a:off x="2981" y="1931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7992" name="Freeform 40">
              <a:extLst>
                <a:ext uri="{FF2B5EF4-FFF2-40B4-BE49-F238E27FC236}">
                  <a16:creationId xmlns:a16="http://schemas.microsoft.com/office/drawing/2014/main" id="{F2F1A19B-7725-F274-0CDA-E0021FF64BDF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6" y="2616"/>
              <a:ext cx="582" cy="826"/>
            </a:xfrm>
            <a:custGeom>
              <a:avLst/>
              <a:gdLst>
                <a:gd name="T0" fmla="*/ 582 w 582"/>
                <a:gd name="T1" fmla="*/ 572 h 826"/>
                <a:gd name="T2" fmla="*/ 562 w 582"/>
                <a:gd name="T3" fmla="*/ 826 h 826"/>
                <a:gd name="T4" fmla="*/ 0 w 582"/>
                <a:gd name="T5" fmla="*/ 42 h 826"/>
                <a:gd name="T6" fmla="*/ 90 w 582"/>
                <a:gd name="T7" fmla="*/ 0 h 826"/>
                <a:gd name="T8" fmla="*/ 582 w 582"/>
                <a:gd name="T9" fmla="*/ 572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26">
                  <a:moveTo>
                    <a:pt x="582" y="572"/>
                  </a:moveTo>
                  <a:lnTo>
                    <a:pt x="562" y="826"/>
                  </a:lnTo>
                  <a:lnTo>
                    <a:pt x="0" y="42"/>
                  </a:lnTo>
                  <a:lnTo>
                    <a:pt x="90" y="0"/>
                  </a:lnTo>
                  <a:lnTo>
                    <a:pt x="582" y="572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57993" name="Text Box 41">
              <a:extLst>
                <a:ext uri="{FF2B5EF4-FFF2-40B4-BE49-F238E27FC236}">
                  <a16:creationId xmlns:a16="http://schemas.microsoft.com/office/drawing/2014/main" id="{06212F86-3F7F-6636-B9D3-AD9911AE0C4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22" y="2567"/>
              <a:ext cx="1092" cy="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2C33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zh-TW" altLang="en-US" sz="1400" b="0">
                  <a:solidFill>
                    <a:srgbClr val="FFFFFF"/>
                  </a:solidFill>
                  <a:latin typeface="Verdana" panose="020B0604030504040204" pitchFamily="34" charset="0"/>
                </a:rPr>
                <a:t>標準化</a:t>
              </a:r>
            </a:p>
          </p:txBody>
        </p:sp>
      </p:grpSp>
      <p:sp>
        <p:nvSpPr>
          <p:cNvPr id="2557994" name="Text Box 42">
            <a:extLst>
              <a:ext uri="{FF2B5EF4-FFF2-40B4-BE49-F238E27FC236}">
                <a16:creationId xmlns:a16="http://schemas.microsoft.com/office/drawing/2014/main" id="{00D3764C-B500-3CF3-A1DE-8C22813CF08F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7021513" y="110966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zh-TW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選定題目</a:t>
            </a:r>
          </a:p>
        </p:txBody>
      </p:sp>
      <p:sp>
        <p:nvSpPr>
          <p:cNvPr id="2557995" name="Freeform 43">
            <a:extLst>
              <a:ext uri="{FF2B5EF4-FFF2-40B4-BE49-F238E27FC236}">
                <a16:creationId xmlns:a16="http://schemas.microsoft.com/office/drawing/2014/main" id="{0161B764-0A2B-535E-AB11-B93DD18C0CCA}"/>
              </a:ext>
            </a:extLst>
          </p:cNvPr>
          <p:cNvSpPr>
            <a:spLocks/>
          </p:cNvSpPr>
          <p:nvPr userDrawn="1"/>
        </p:nvSpPr>
        <p:spPr bwMode="gray">
          <a:xfrm>
            <a:off x="7783513" y="955675"/>
            <a:ext cx="346075" cy="458788"/>
          </a:xfrm>
          <a:custGeom>
            <a:avLst/>
            <a:gdLst>
              <a:gd name="T0" fmla="*/ 0 w 528"/>
              <a:gd name="T1" fmla="*/ 34 h 698"/>
              <a:gd name="T2" fmla="*/ 248 w 528"/>
              <a:gd name="T3" fmla="*/ 546 h 698"/>
              <a:gd name="T4" fmla="*/ 256 w 528"/>
              <a:gd name="T5" fmla="*/ 698 h 698"/>
              <a:gd name="T6" fmla="*/ 435 w 528"/>
              <a:gd name="T7" fmla="*/ 642 h 698"/>
              <a:gd name="T8" fmla="*/ 528 w 528"/>
              <a:gd name="T9" fmla="*/ 594 h 698"/>
              <a:gd name="T10" fmla="*/ 119 w 528"/>
              <a:gd name="T11" fmla="*/ 0 h 698"/>
              <a:gd name="T12" fmla="*/ 0 w 528"/>
              <a:gd name="T13" fmla="*/ 34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8" h="698">
                <a:moveTo>
                  <a:pt x="0" y="34"/>
                </a:moveTo>
                <a:lnTo>
                  <a:pt x="248" y="546"/>
                </a:lnTo>
                <a:lnTo>
                  <a:pt x="256" y="698"/>
                </a:lnTo>
                <a:lnTo>
                  <a:pt x="435" y="642"/>
                </a:lnTo>
                <a:lnTo>
                  <a:pt x="528" y="594"/>
                </a:lnTo>
                <a:lnTo>
                  <a:pt x="119" y="0"/>
                </a:lnTo>
                <a:lnTo>
                  <a:pt x="0" y="34"/>
                </a:lnTo>
                <a:close/>
              </a:path>
            </a:pathLst>
          </a:custGeom>
          <a:solidFill>
            <a:srgbClr val="000000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7996" name="Oval 44">
            <a:extLst>
              <a:ext uri="{FF2B5EF4-FFF2-40B4-BE49-F238E27FC236}">
                <a16:creationId xmlns:a16="http://schemas.microsoft.com/office/drawing/2014/main" id="{DB9F4973-434B-FC06-A2D3-774AA1C92B14}"/>
              </a:ext>
            </a:extLst>
          </p:cNvPr>
          <p:cNvSpPr>
            <a:spLocks noChangeArrowheads="1"/>
          </p:cNvSpPr>
          <p:nvPr userDrawn="1"/>
        </p:nvSpPr>
        <p:spPr bwMode="gray">
          <a:xfrm rot="-998297">
            <a:off x="7207250" y="536575"/>
            <a:ext cx="1071563" cy="46196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TW" altLang="en-US" sz="1600" b="0"/>
          </a:p>
        </p:txBody>
      </p:sp>
      <p:sp>
        <p:nvSpPr>
          <p:cNvPr id="2557997" name="Freeform 45">
            <a:extLst>
              <a:ext uri="{FF2B5EF4-FFF2-40B4-BE49-F238E27FC236}">
                <a16:creationId xmlns:a16="http://schemas.microsoft.com/office/drawing/2014/main" id="{CEFF5E75-4FDA-458F-F713-C70420EC943A}"/>
              </a:ext>
            </a:extLst>
          </p:cNvPr>
          <p:cNvSpPr>
            <a:spLocks/>
          </p:cNvSpPr>
          <p:nvPr userDrawn="1"/>
        </p:nvSpPr>
        <p:spPr bwMode="gray">
          <a:xfrm>
            <a:off x="7308850" y="404813"/>
            <a:ext cx="650875" cy="576262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339966">
                  <a:gamma/>
                  <a:tint val="90980"/>
                  <a:invGamma/>
                  <a:alpha val="32001"/>
                </a:srgbClr>
              </a:gs>
              <a:gs pos="100000">
                <a:srgbClr val="33996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wipe dir="r"/>
  </p:transition>
  <p:txStyles>
    <p:titleStyle>
      <a:lvl1pPr algn="l" rtl="0" fontAlgn="base">
        <a:spcBef>
          <a:spcPct val="0"/>
        </a:spcBef>
        <a:spcAft>
          <a:spcPct val="0"/>
        </a:spcAft>
        <a:defRPr kumimoji="1" sz="38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Verdana" panose="020B0604030504040204" pitchFamily="34" charset="0"/>
          <a:ea typeface="SimHei" panose="02010609060101010101" pitchFamily="49" charset="-122"/>
        </a:defRPr>
      </a:lvl2pPr>
      <a:lvl3pPr algn="l" rtl="0" fontAlgn="base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Verdana" panose="020B0604030504040204" pitchFamily="34" charset="0"/>
          <a:ea typeface="SimHei" panose="02010609060101010101" pitchFamily="49" charset="-122"/>
        </a:defRPr>
      </a:lvl3pPr>
      <a:lvl4pPr algn="l" rtl="0" fontAlgn="base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Verdana" panose="020B0604030504040204" pitchFamily="34" charset="0"/>
          <a:ea typeface="SimHei" panose="02010609060101010101" pitchFamily="49" charset="-122"/>
        </a:defRPr>
      </a:lvl4pPr>
      <a:lvl5pPr algn="l" rtl="0" fontAlgn="base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Verdana" panose="020B0604030504040204" pitchFamily="34" charset="0"/>
          <a:ea typeface="SimHei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Verdana" panose="020B0604030504040204" pitchFamily="34" charset="0"/>
          <a:ea typeface="SimHei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Verdana" panose="020B0604030504040204" pitchFamily="34" charset="0"/>
          <a:ea typeface="SimHei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Verdana" panose="020B0604030504040204" pitchFamily="34" charset="0"/>
          <a:ea typeface="SimHei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800">
          <a:solidFill>
            <a:schemeClr val="bg1"/>
          </a:solidFill>
          <a:latin typeface="Verdana" panose="020B0604030504040204" pitchFamily="34" charset="0"/>
          <a:ea typeface="SimHei" panose="02010609060101010101" pitchFamily="49" charset="-122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074" name="Rectangle 2">
            <a:extLst>
              <a:ext uri="{FF2B5EF4-FFF2-40B4-BE49-F238E27FC236}">
                <a16:creationId xmlns:a16="http://schemas.microsoft.com/office/drawing/2014/main" id="{0641C8B3-321C-1CEA-7852-9759085C6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9144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66">
                        <a:gamma/>
                        <a:shade val="46275"/>
                        <a:invGamma/>
                      </a:srgbClr>
                    </a:gs>
                    <a:gs pos="100000">
                      <a:srgbClr val="000066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075" name="Line 3">
            <a:extLst>
              <a:ext uri="{FF2B5EF4-FFF2-40B4-BE49-F238E27FC236}">
                <a16:creationId xmlns:a16="http://schemas.microsoft.com/office/drawing/2014/main" id="{C151D6E1-5A5B-C0D9-7517-F67B0AB3206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076" name="Line 4">
            <a:extLst>
              <a:ext uri="{FF2B5EF4-FFF2-40B4-BE49-F238E27FC236}">
                <a16:creationId xmlns:a16="http://schemas.microsoft.com/office/drawing/2014/main" id="{9432BC68-BB28-AE6E-BD6E-FAEAC6FF6AC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19100"/>
            <a:ext cx="9144000" cy="0"/>
          </a:xfrm>
          <a:prstGeom prst="line">
            <a:avLst/>
          </a:prstGeom>
          <a:noFill/>
          <a:ln w="57150" cmpd="thinThick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563077" name="Rectangle 5">
            <a:extLst>
              <a:ext uri="{FF2B5EF4-FFF2-40B4-BE49-F238E27FC236}">
                <a16:creationId xmlns:a16="http://schemas.microsoft.com/office/drawing/2014/main" id="{1B91156C-762B-AF16-3A9C-DE92234780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078" name="Text Box 6">
            <a:extLst>
              <a:ext uri="{FF2B5EF4-FFF2-40B4-BE49-F238E27FC236}">
                <a16:creationId xmlns:a16="http://schemas.microsoft.com/office/drawing/2014/main" id="{1F79287E-6F14-FEBB-D47A-2698F5598D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84650" y="6553200"/>
            <a:ext cx="1108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1400">
                <a:solidFill>
                  <a:srgbClr val="FFFF99"/>
                </a:solidFill>
                <a:latin typeface="Arial Narrow" panose="020B0606020202030204" pitchFamily="34" charset="0"/>
              </a:rPr>
              <a:t>Page:</a:t>
            </a:r>
            <a:fld id="{849CCA7D-7C86-40E5-97DA-B9708E32CB47}" type="slidenum">
              <a:rPr lang="en-US" altLang="zh-TW" sz="1400">
                <a:solidFill>
                  <a:srgbClr val="FFFF99"/>
                </a:solidFill>
                <a:latin typeface="Arial Narrow" panose="020B0606020202030204" pitchFamily="34" charset="0"/>
              </a:rPr>
              <a:pPr algn="l">
                <a:lnSpc>
                  <a:spcPct val="100000"/>
                </a:lnSpc>
              </a:pPr>
              <a:t>‹#›</a:t>
            </a:fld>
            <a:r>
              <a:rPr lang="en-US" altLang="zh-TW" sz="1400">
                <a:solidFill>
                  <a:srgbClr val="FFFF99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563079" name="Text Box 7">
            <a:extLst>
              <a:ext uri="{FF2B5EF4-FFF2-40B4-BE49-F238E27FC236}">
                <a16:creationId xmlns:a16="http://schemas.microsoft.com/office/drawing/2014/main" id="{4AAD220E-4573-937A-4DE0-DD40BF8971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0975" y="6524625"/>
            <a:ext cx="2087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72" tIns="45684" rIns="91372" bIns="45684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TW" sz="1400" i="1">
                <a:solidFill>
                  <a:srgbClr val="FF0000"/>
                </a:solidFill>
                <a:latin typeface="Bookman Old Style" panose="02050604050505020204" pitchFamily="18" charset="0"/>
              </a:rPr>
              <a:t>NWInG Confidential</a:t>
            </a:r>
          </a:p>
        </p:txBody>
      </p:sp>
      <p:sp>
        <p:nvSpPr>
          <p:cNvPr id="2563102" name="Text Box 30">
            <a:extLst>
              <a:ext uri="{FF2B5EF4-FFF2-40B4-BE49-F238E27FC236}">
                <a16:creationId xmlns:a16="http://schemas.microsoft.com/office/drawing/2014/main" id="{6B94E81D-CCE5-3544-CA2E-A5C83F6880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40425" y="6524625"/>
            <a:ext cx="324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72" tIns="45684" rIns="91372" bIns="45684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1400">
                <a:solidFill>
                  <a:srgbClr val="FFFFFF"/>
                </a:solidFill>
                <a:ea typeface="SimHei" panose="02010609060101010101" pitchFamily="49" charset="-122"/>
              </a:rPr>
              <a:t>                                標准作業建立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506" name="Rectangle 2">
            <a:extLst>
              <a:ext uri="{FF2B5EF4-FFF2-40B4-BE49-F238E27FC236}">
                <a16:creationId xmlns:a16="http://schemas.microsoft.com/office/drawing/2014/main" id="{4B919BD3-2B62-FCDC-D95C-2636F9614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9144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66">
                        <a:gamma/>
                        <a:shade val="46275"/>
                        <a:invGamma/>
                      </a:srgbClr>
                    </a:gs>
                    <a:gs pos="100000">
                      <a:srgbClr val="000066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1507" name="Line 3">
            <a:extLst>
              <a:ext uri="{FF2B5EF4-FFF2-40B4-BE49-F238E27FC236}">
                <a16:creationId xmlns:a16="http://schemas.microsoft.com/office/drawing/2014/main" id="{BC24FCD6-8CFD-87D5-F77E-CECDB580D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508" name="Line 4">
            <a:extLst>
              <a:ext uri="{FF2B5EF4-FFF2-40B4-BE49-F238E27FC236}">
                <a16:creationId xmlns:a16="http://schemas.microsoft.com/office/drawing/2014/main" id="{60C6FAAA-C440-D8A8-0D39-97CA473ADCB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57200"/>
            <a:ext cx="9144000" cy="0"/>
          </a:xfrm>
          <a:prstGeom prst="line">
            <a:avLst/>
          </a:prstGeom>
          <a:noFill/>
          <a:ln w="57150" cmpd="thinThick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581509" name="Rectangle 5">
            <a:extLst>
              <a:ext uri="{FF2B5EF4-FFF2-40B4-BE49-F238E27FC236}">
                <a16:creationId xmlns:a16="http://schemas.microsoft.com/office/drawing/2014/main" id="{30C9AE76-0EE1-3551-9761-B6881AE973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1510" name="Text Box 6">
            <a:extLst>
              <a:ext uri="{FF2B5EF4-FFF2-40B4-BE49-F238E27FC236}">
                <a16:creationId xmlns:a16="http://schemas.microsoft.com/office/drawing/2014/main" id="{CA9549C1-10F4-0382-8D5D-677CC73A7B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84650" y="6553200"/>
            <a:ext cx="1108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1400">
                <a:solidFill>
                  <a:srgbClr val="FFFF99"/>
                </a:solidFill>
                <a:latin typeface="Arial Narrow" panose="020B0606020202030204" pitchFamily="34" charset="0"/>
              </a:rPr>
              <a:t>Page:</a:t>
            </a:r>
            <a:fld id="{051D4F69-17EC-4A14-BCBB-3FD05942CD50}" type="slidenum">
              <a:rPr lang="en-US" altLang="zh-TW" sz="1400">
                <a:solidFill>
                  <a:srgbClr val="FFFF99"/>
                </a:solidFill>
                <a:latin typeface="Arial Narrow" panose="020B0606020202030204" pitchFamily="34" charset="0"/>
              </a:rPr>
              <a:pPr algn="l">
                <a:lnSpc>
                  <a:spcPct val="100000"/>
                </a:lnSpc>
              </a:pPr>
              <a:t>‹#›</a:t>
            </a:fld>
            <a:r>
              <a:rPr lang="en-US" altLang="zh-TW" sz="1400">
                <a:solidFill>
                  <a:srgbClr val="FFFF99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581511" name="Text Box 7">
            <a:extLst>
              <a:ext uri="{FF2B5EF4-FFF2-40B4-BE49-F238E27FC236}">
                <a16:creationId xmlns:a16="http://schemas.microsoft.com/office/drawing/2014/main" id="{CFF171F9-4F9D-8172-D96D-6899995F15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0975" y="6524625"/>
            <a:ext cx="2087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72" tIns="45684" rIns="91372" bIns="45684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TW" sz="1400" i="1">
                <a:solidFill>
                  <a:srgbClr val="FF0000"/>
                </a:solidFill>
                <a:latin typeface="Bookman Old Style" panose="02050604050505020204" pitchFamily="18" charset="0"/>
              </a:rPr>
              <a:t>NWInG Confidential</a:t>
            </a:r>
          </a:p>
        </p:txBody>
      </p:sp>
      <p:sp>
        <p:nvSpPr>
          <p:cNvPr id="2581534" name="Text Box 30">
            <a:extLst>
              <a:ext uri="{FF2B5EF4-FFF2-40B4-BE49-F238E27FC236}">
                <a16:creationId xmlns:a16="http://schemas.microsoft.com/office/drawing/2014/main" id="{D148F945-180A-AE86-3FFB-8599C583E9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40425" y="6524625"/>
            <a:ext cx="324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72" tIns="45684" rIns="91372" bIns="45684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1400">
                <a:solidFill>
                  <a:srgbClr val="FFFFFF"/>
                </a:solidFill>
                <a:ea typeface="SimHei" panose="02010609060101010101" pitchFamily="49" charset="-122"/>
              </a:rPr>
              <a:t>                                標准作業建立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28.e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2.emf"/><Relationship Id="rId7" Type="http://schemas.openxmlformats.org/officeDocument/2006/relationships/oleObject" Target="../embeddings/oleObject4.bin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Relationship Id="rId6" Type="http://schemas.openxmlformats.org/officeDocument/2006/relationships/slide" Target="slide8.xml"/><Relationship Id="rId5" Type="http://schemas.openxmlformats.org/officeDocument/2006/relationships/image" Target="../media/image3.wmf"/><Relationship Id="rId10" Type="http://schemas.openxmlformats.org/officeDocument/2006/relationships/image" Target="../media/image5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5.emf"/><Relationship Id="rId7" Type="http://schemas.openxmlformats.org/officeDocument/2006/relationships/oleObject" Target="../embeddings/oleObject40.bin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8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8.emf"/><Relationship Id="rId7" Type="http://schemas.openxmlformats.org/officeDocument/2006/relationships/oleObject" Target="../embeddings/oleObject40.bin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Excel_Worksheet8.xlsx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58.emf"/><Relationship Id="rId18" Type="http://schemas.openxmlformats.org/officeDocument/2006/relationships/oleObject" Target="../embeddings/oleObject53.bin"/><Relationship Id="rId26" Type="http://schemas.openxmlformats.org/officeDocument/2006/relationships/oleObject" Target="../embeddings/oleObject57.bin"/><Relationship Id="rId3" Type="http://schemas.openxmlformats.org/officeDocument/2006/relationships/image" Target="../media/image54.emf"/><Relationship Id="rId21" Type="http://schemas.openxmlformats.org/officeDocument/2006/relationships/image" Target="../media/image62.emf"/><Relationship Id="rId7" Type="http://schemas.openxmlformats.org/officeDocument/2006/relationships/oleObject" Target="../embeddings/oleObject47.bin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60.emf"/><Relationship Id="rId25" Type="http://schemas.openxmlformats.org/officeDocument/2006/relationships/image" Target="../media/image64.emf"/><Relationship Id="rId2" Type="http://schemas.openxmlformats.org/officeDocument/2006/relationships/oleObject" Target="../embeddings/oleObject44.bin"/><Relationship Id="rId16" Type="http://schemas.openxmlformats.org/officeDocument/2006/relationships/oleObject" Target="../embeddings/oleObject52.bin"/><Relationship Id="rId20" Type="http://schemas.openxmlformats.org/officeDocument/2006/relationships/oleObject" Target="../embeddings/oleObject54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57.emf"/><Relationship Id="rId24" Type="http://schemas.openxmlformats.org/officeDocument/2006/relationships/oleObject" Target="../embeddings/oleObject56.bin"/><Relationship Id="rId5" Type="http://schemas.openxmlformats.org/officeDocument/2006/relationships/image" Target="../media/image55.wmf"/><Relationship Id="rId15" Type="http://schemas.openxmlformats.org/officeDocument/2006/relationships/image" Target="../media/image59.emf"/><Relationship Id="rId23" Type="http://schemas.openxmlformats.org/officeDocument/2006/relationships/image" Target="../media/image63.emf"/><Relationship Id="rId10" Type="http://schemas.openxmlformats.org/officeDocument/2006/relationships/oleObject" Target="../embeddings/oleObject49.bin"/><Relationship Id="rId19" Type="http://schemas.openxmlformats.org/officeDocument/2006/relationships/image" Target="../media/image61.e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6.emf"/><Relationship Id="rId14" Type="http://schemas.openxmlformats.org/officeDocument/2006/relationships/oleObject" Target="../embeddings/oleObject51.bin"/><Relationship Id="rId22" Type="http://schemas.openxmlformats.org/officeDocument/2006/relationships/oleObject" Target="../embeddings/oleObject55.bin"/><Relationship Id="rId27" Type="http://schemas.openxmlformats.org/officeDocument/2006/relationships/image" Target="../media/image65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61.emf"/><Relationship Id="rId26" Type="http://schemas.openxmlformats.org/officeDocument/2006/relationships/image" Target="../media/image65.emf"/><Relationship Id="rId3" Type="http://schemas.openxmlformats.org/officeDocument/2006/relationships/image" Target="../media/image66.wmf"/><Relationship Id="rId21" Type="http://schemas.openxmlformats.org/officeDocument/2006/relationships/oleObject" Target="../embeddings/oleObject55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58.emf"/><Relationship Id="rId17" Type="http://schemas.openxmlformats.org/officeDocument/2006/relationships/oleObject" Target="../embeddings/oleObject53.bin"/><Relationship Id="rId25" Type="http://schemas.openxmlformats.org/officeDocument/2006/relationships/oleObject" Target="../embeddings/oleObject57.bin"/><Relationship Id="rId2" Type="http://schemas.openxmlformats.org/officeDocument/2006/relationships/oleObject" Target="../embeddings/oleObject58.bin"/><Relationship Id="rId16" Type="http://schemas.openxmlformats.org/officeDocument/2006/relationships/image" Target="../media/image60.emf"/><Relationship Id="rId20" Type="http://schemas.openxmlformats.org/officeDocument/2006/relationships/image" Target="../media/image62.emf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47.bin"/><Relationship Id="rId11" Type="http://schemas.openxmlformats.org/officeDocument/2006/relationships/oleObject" Target="../embeddings/oleObject50.bin"/><Relationship Id="rId24" Type="http://schemas.openxmlformats.org/officeDocument/2006/relationships/image" Target="../media/image64.emf"/><Relationship Id="rId5" Type="http://schemas.openxmlformats.org/officeDocument/2006/relationships/image" Target="../media/image55.wmf"/><Relationship Id="rId15" Type="http://schemas.openxmlformats.org/officeDocument/2006/relationships/oleObject" Target="../embeddings/oleObject52.bin"/><Relationship Id="rId23" Type="http://schemas.openxmlformats.org/officeDocument/2006/relationships/oleObject" Target="../embeddings/oleObject56.bin"/><Relationship Id="rId28" Type="http://schemas.openxmlformats.org/officeDocument/2006/relationships/image" Target="../media/image67.emf"/><Relationship Id="rId10" Type="http://schemas.openxmlformats.org/officeDocument/2006/relationships/image" Target="../media/image57.emf"/><Relationship Id="rId19" Type="http://schemas.openxmlformats.org/officeDocument/2006/relationships/oleObject" Target="../embeddings/oleObject54.bin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59.emf"/><Relationship Id="rId22" Type="http://schemas.openxmlformats.org/officeDocument/2006/relationships/image" Target="../media/image63.emf"/><Relationship Id="rId27" Type="http://schemas.openxmlformats.org/officeDocument/2006/relationships/package" Target="../embeddings/Microsoft_Excel_Worksheet9.xls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0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0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70.wmf"/><Relationship Id="rId2" Type="http://schemas.openxmlformats.org/officeDocument/2006/relationships/package" Target="../embeddings/Microsoft_Excel_Worksheet10.xlsx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6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68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Excel_Worksheet11.xlsx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9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2.emf"/><Relationship Id="rId4" Type="http://schemas.openxmlformats.org/officeDocument/2006/relationships/oleObject" Target="../embeddings/oleObject72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87.wmf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76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7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89.emf"/><Relationship Id="rId7" Type="http://schemas.openxmlformats.org/officeDocument/2006/relationships/image" Target="../media/image91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79.bin"/><Relationship Id="rId9" Type="http://schemas.openxmlformats.org/officeDocument/2006/relationships/image" Target="../media/image92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oleObject" Target="../embeddings/oleObject18.bin"/><Relationship Id="rId3" Type="http://schemas.openxmlformats.org/officeDocument/2006/relationships/image" Target="../media/image14.wmf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8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4.xml"/><Relationship Id="rId6" Type="http://schemas.openxmlformats.org/officeDocument/2006/relationships/slide" Target="slide2.xml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15.wmf"/><Relationship Id="rId10" Type="http://schemas.openxmlformats.org/officeDocument/2006/relationships/image" Target="../media/image17.emf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package" Target="../embeddings/Microsoft_Excel_Worksheet1.xlsx"/><Relationship Id="rId3" Type="http://schemas.openxmlformats.org/officeDocument/2006/relationships/image" Target="../media/image14.wmf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9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4.xml"/><Relationship Id="rId6" Type="http://schemas.openxmlformats.org/officeDocument/2006/relationships/slide" Target="slide2.xml"/><Relationship Id="rId11" Type="http://schemas.openxmlformats.org/officeDocument/2006/relationships/oleObject" Target="../embeddings/oleObject18.bin"/><Relationship Id="rId5" Type="http://schemas.openxmlformats.org/officeDocument/2006/relationships/image" Target="../media/image15.wmf"/><Relationship Id="rId10" Type="http://schemas.openxmlformats.org/officeDocument/2006/relationships/image" Target="../media/image18.emf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452" name="Rectangle 4">
            <a:extLst>
              <a:ext uri="{FF2B5EF4-FFF2-40B4-BE49-F238E27FC236}">
                <a16:creationId xmlns:a16="http://schemas.microsoft.com/office/drawing/2014/main" id="{4AEB5FB5-8757-5107-7535-1E5BF917C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989263"/>
            <a:ext cx="6631632" cy="2039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" altLang="en-US" sz="2500" dirty="0">
                <a:latin typeface="新細明體" panose="02020500000000000000" pitchFamily="18" charset="-120"/>
              </a:rPr>
              <a:t>Department </a:t>
            </a:r>
            <a:r>
              <a:rPr lang="en" altLang="zh-CN" sz="2500" dirty="0">
                <a:latin typeface="Arial" panose="020B0604020202020204" pitchFamily="34" charset="0"/>
              </a:rPr>
              <a:t>: </a:t>
            </a:r>
            <a:r>
              <a:rPr lang="en" altLang="en-US" sz="2500" dirty="0">
                <a:latin typeface="Arial" panose="020B0604020202020204" pitchFamily="34" charset="0"/>
              </a:rPr>
              <a:t>Secondary Molding Department</a:t>
            </a:r>
          </a:p>
          <a:p>
            <a:pPr algn="l">
              <a:lnSpc>
                <a:spcPct val="100000"/>
              </a:lnSpc>
            </a:pPr>
            <a:r>
              <a:rPr lang="en" altLang="en-US" sz="2500" dirty="0">
                <a:latin typeface="Arial" panose="020B0604020202020204" pitchFamily="34" charset="0"/>
              </a:rPr>
              <a:t>system</a:t>
            </a:r>
            <a:r>
              <a:rPr lang="en" altLang="zh-TW" sz="2500" dirty="0">
                <a:latin typeface="Arial" panose="020B0604020202020204" pitchFamily="34" charset="0"/>
              </a:rPr>
              <a:t> </a:t>
            </a:r>
            <a:r>
              <a:rPr lang="en" altLang="en-US" sz="2500" dirty="0">
                <a:latin typeface="Arial" panose="020B0604020202020204" pitchFamily="34" charset="0"/>
              </a:rPr>
              <a:t>Author </a:t>
            </a:r>
            <a:r>
              <a:rPr lang="en" altLang="zh-CN" sz="2500" dirty="0">
                <a:latin typeface="Arial" panose="020B0604020202020204" pitchFamily="34" charset="0"/>
              </a:rPr>
              <a:t>: </a:t>
            </a:r>
            <a:r>
              <a:rPr lang="en" altLang="en-US" sz="2500" dirty="0">
                <a:latin typeface="Arial" panose="020B0604020202020204" pitchFamily="34" charset="0"/>
              </a:rPr>
              <a:t>Wang Zhonggui</a:t>
            </a:r>
          </a:p>
          <a:p>
            <a:pPr algn="l">
              <a:lnSpc>
                <a:spcPct val="100000"/>
              </a:lnSpc>
            </a:pPr>
            <a:r>
              <a:rPr lang="en" altLang="en-US" sz="2500" dirty="0">
                <a:latin typeface="Arial" panose="020B0604020202020204" pitchFamily="34" charset="0"/>
              </a:rPr>
              <a:t>counselor </a:t>
            </a:r>
            <a:r>
              <a:rPr lang="en" altLang="zh-CN" sz="2500" dirty="0">
                <a:latin typeface="Arial" panose="020B0604020202020204" pitchFamily="34" charset="0"/>
              </a:rPr>
              <a:t>:</a:t>
            </a:r>
            <a:r>
              <a:rPr lang="en" altLang="zh-TW" sz="2500" dirty="0">
                <a:latin typeface="Arial" panose="020B0604020202020204" pitchFamily="34" charset="0"/>
              </a:rPr>
              <a:t>         </a:t>
            </a:r>
            <a:r>
              <a:rPr lang="en" altLang="en-US" sz="2500" dirty="0">
                <a:latin typeface="Arial" panose="020B0604020202020204" pitchFamily="34" charset="0"/>
              </a:rPr>
              <a:t>Shi Minghui</a:t>
            </a:r>
            <a:endParaRPr lang="zh-CN" altLang="en-US" sz="2500" dirty="0">
              <a:latin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" altLang="zh-TW" sz="2500" dirty="0">
                <a:latin typeface="Arial" panose="020B0604020202020204" pitchFamily="34" charset="0"/>
              </a:rPr>
              <a:t>Promotion date </a:t>
            </a:r>
            <a:r>
              <a:rPr lang="en" altLang="en-US" sz="2500" dirty="0">
                <a:latin typeface="Arial" panose="020B0604020202020204" pitchFamily="34" charset="0"/>
              </a:rPr>
              <a:t>: 11/20.08</a:t>
            </a:r>
            <a:endParaRPr lang="en-US" altLang="zh-TW" sz="2500" dirty="0">
              <a:latin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" altLang="en-US" sz="2500" dirty="0">
                <a:latin typeface="Arial" panose="020B0604020202020204" pitchFamily="34" charset="0"/>
              </a:rPr>
              <a:t>Project number </a:t>
            </a:r>
            <a:r>
              <a:rPr lang="en" altLang="zh-CN" sz="2500" dirty="0">
                <a:latin typeface="Arial" panose="020B0604020202020204" pitchFamily="34" charset="0"/>
              </a:rPr>
              <a:t>: </a:t>
            </a:r>
            <a:r>
              <a:rPr lang="en" altLang="zh-TW" sz="2500" dirty="0">
                <a:latin typeface="Arial" panose="020B0604020202020204" pitchFamily="34" charset="0"/>
              </a:rPr>
              <a:t>SICSMPBM451081101</a:t>
            </a:r>
            <a:endParaRPr lang="en-US" altLang="zh-CN" sz="2500" dirty="0">
              <a:latin typeface="Arial" panose="020B0604020202020204" pitchFamily="34" charset="0"/>
            </a:endParaRPr>
          </a:p>
        </p:txBody>
      </p:sp>
      <p:sp>
        <p:nvSpPr>
          <p:cNvPr id="2792453" name="Rectangle 5">
            <a:extLst>
              <a:ext uri="{FF2B5EF4-FFF2-40B4-BE49-F238E27FC236}">
                <a16:creationId xmlns:a16="http://schemas.microsoft.com/office/drawing/2014/main" id="{D6069EE6-1B58-F4AF-18F1-7FDB91A2D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600200"/>
            <a:ext cx="579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2" algn="ctr" eaLnBrk="1" hangingPunct="1">
              <a:lnSpc>
                <a:spcPct val="100000"/>
              </a:lnSpc>
            </a:pPr>
            <a:r>
              <a:rPr lang="en" altLang="zh-TW" sz="2000" dirty="0">
                <a:solidFill>
                  <a:schemeClr val="tx2"/>
                </a:solidFill>
                <a:latin typeface="新細明體" panose="02020500000000000000" pitchFamily="18" charset="-120"/>
              </a:rPr>
              <a:t>478/479 </a:t>
            </a:r>
            <a:r>
              <a:rPr lang="en" altLang="en-US" sz="2000" dirty="0">
                <a:solidFill>
                  <a:schemeClr val="tx2"/>
                </a:solidFill>
                <a:latin typeface="新細明體" panose="02020500000000000000" pitchFamily="18" charset="-120"/>
              </a:rPr>
              <a:t>series </a:t>
            </a:r>
            <a:r>
              <a:rPr lang="en" altLang="zh-TW" sz="2000" dirty="0">
                <a:solidFill>
                  <a:schemeClr val="tx2"/>
                </a:solidFill>
                <a:latin typeface="新細明體" panose="02020500000000000000" pitchFamily="18" charset="-120"/>
              </a:rPr>
              <a:t>COVER</a:t>
            </a:r>
          </a:p>
          <a:p>
            <a:pPr marL="0" lvl="2" algn="ctr" eaLnBrk="1" hangingPunct="1">
              <a:lnSpc>
                <a:spcPct val="100000"/>
              </a:lnSpc>
            </a:pPr>
            <a:r>
              <a:rPr lang="en" altLang="en-US" sz="2000" dirty="0">
                <a:solidFill>
                  <a:schemeClr val="tx2"/>
                </a:solidFill>
                <a:latin typeface="新細明體" panose="02020500000000000000" pitchFamily="18" charset="-120"/>
              </a:rPr>
              <a:t>Packer work standard case</a:t>
            </a:r>
          </a:p>
        </p:txBody>
      </p:sp>
      <p:sp>
        <p:nvSpPr>
          <p:cNvPr id="2792454" name="Rectangle 6">
            <a:extLst>
              <a:ext uri="{FF2B5EF4-FFF2-40B4-BE49-F238E27FC236}">
                <a16:creationId xmlns:a16="http://schemas.microsoft.com/office/drawing/2014/main" id="{9FFB743B-662E-B425-9A71-905DFC3CF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" y="5805488"/>
            <a:ext cx="80645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2" eaLnBrk="1" hangingPunct="1">
              <a:lnSpc>
                <a:spcPct val="100000"/>
              </a:lnSpc>
            </a:pPr>
            <a:r>
              <a:rPr lang="en" altLang="en-US" sz="2200">
                <a:solidFill>
                  <a:schemeClr val="tx2"/>
                </a:solidFill>
                <a:latin typeface="新細明體" panose="02020500000000000000" pitchFamily="18" charset="-120"/>
              </a:rPr>
              <a:t>Approved by:</a:t>
            </a:r>
            <a:r>
              <a:rPr lang="en" altLang="zh-TW" sz="2200">
                <a:solidFill>
                  <a:schemeClr val="tx2"/>
                </a:solidFill>
                <a:latin typeface="新細明體" panose="02020500000000000000" pitchFamily="18" charset="-120"/>
              </a:rPr>
              <a:t>   </a:t>
            </a:r>
            <a:r>
              <a:rPr lang="en" altLang="en-US" sz="2200">
                <a:solidFill>
                  <a:schemeClr val="tx2"/>
                </a:solidFill>
                <a:latin typeface="新細明體" panose="02020500000000000000" pitchFamily="18" charset="-120"/>
              </a:rPr>
              <a:t>Liang YuanlongChecked by: Ruan Yuanlong </a:t>
            </a:r>
            <a:endParaRPr lang="zh-TW" altLang="en-US" sz="2200">
              <a:solidFill>
                <a:schemeClr val="tx2"/>
              </a:solidFill>
              <a:latin typeface="新細明體" panose="02020500000000000000" pitchFamily="18" charset="-120"/>
            </a:endParaRPr>
          </a:p>
        </p:txBody>
      </p:sp>
      <p:sp>
        <p:nvSpPr>
          <p:cNvPr id="2792455" name="Line 7">
            <a:extLst>
              <a:ext uri="{FF2B5EF4-FFF2-40B4-BE49-F238E27FC236}">
                <a16:creationId xmlns:a16="http://schemas.microsoft.com/office/drawing/2014/main" id="{492FD794-DB9E-FD42-7CC6-E1F90D8CD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9313" y="2819400"/>
            <a:ext cx="48148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92456" name="Line 8">
            <a:extLst>
              <a:ext uri="{FF2B5EF4-FFF2-40B4-BE49-F238E27FC236}">
                <a16:creationId xmlns:a16="http://schemas.microsoft.com/office/drawing/2014/main" id="{E421B76C-9B2D-AC20-49D9-4546E5C74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5100" y="6308725"/>
            <a:ext cx="17287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92457" name="Line 9">
            <a:extLst>
              <a:ext uri="{FF2B5EF4-FFF2-40B4-BE49-F238E27FC236}">
                <a16:creationId xmlns:a16="http://schemas.microsoft.com/office/drawing/2014/main" id="{BE32EF9A-86D2-1641-21FF-4C895ABCD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4438" y="6308725"/>
            <a:ext cx="17287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92458" name="Line 10">
            <a:extLst>
              <a:ext uri="{FF2B5EF4-FFF2-40B4-BE49-F238E27FC236}">
                <a16:creationId xmlns:a16="http://schemas.microsoft.com/office/drawing/2014/main" id="{F7BBE19A-DEDF-940C-EB9A-7ABA4EDEC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257800"/>
            <a:ext cx="3048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92459" name="Line 11">
            <a:extLst>
              <a:ext uri="{FF2B5EF4-FFF2-40B4-BE49-F238E27FC236}">
                <a16:creationId xmlns:a16="http://schemas.microsoft.com/office/drawing/2014/main" id="{C07A40E2-7935-87A5-974F-CD4684C0EB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800600"/>
            <a:ext cx="3048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92460" name="Line 12">
            <a:extLst>
              <a:ext uri="{FF2B5EF4-FFF2-40B4-BE49-F238E27FC236}">
                <a16:creationId xmlns:a16="http://schemas.microsoft.com/office/drawing/2014/main" id="{E742EACB-2082-2E92-4973-EECA8D083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4343400"/>
            <a:ext cx="3048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92461" name="Line 13">
            <a:extLst>
              <a:ext uri="{FF2B5EF4-FFF2-40B4-BE49-F238E27FC236}">
                <a16:creationId xmlns:a16="http://schemas.microsoft.com/office/drawing/2014/main" id="{508143BA-3684-EDE5-505F-682172F349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886200"/>
            <a:ext cx="3048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92462" name="Line 14">
            <a:extLst>
              <a:ext uri="{FF2B5EF4-FFF2-40B4-BE49-F238E27FC236}">
                <a16:creationId xmlns:a16="http://schemas.microsoft.com/office/drawing/2014/main" id="{46611BF6-61E5-406E-81FF-D6DDA335DD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429000"/>
            <a:ext cx="3048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792495" name="Rectangle 47">
            <a:extLst>
              <a:ext uri="{FF2B5EF4-FFF2-40B4-BE49-F238E27FC236}">
                <a16:creationId xmlns:a16="http://schemas.microsoft.com/office/drawing/2014/main" id="{E0BBCC83-9EB7-A037-4FF9-CCAFACAE5661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763588"/>
            <a:ext cx="9144000" cy="312737"/>
          </a:xfrm>
          <a:prstGeom prst="rect">
            <a:avLst/>
          </a:prstGeom>
          <a:solidFill>
            <a:srgbClr val="19426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19426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2496" name="Rectangle 48">
            <a:extLst>
              <a:ext uri="{FF2B5EF4-FFF2-40B4-BE49-F238E27FC236}">
                <a16:creationId xmlns:a16="http://schemas.microsoft.com/office/drawing/2014/main" id="{B35D5777-7727-BE69-6CB7-817B356C60E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-34925"/>
            <a:ext cx="9144000" cy="836613"/>
          </a:xfrm>
          <a:prstGeom prst="rect">
            <a:avLst/>
          </a:prstGeom>
          <a:solidFill>
            <a:srgbClr val="398A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19426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2497" name="Rectangle 49">
            <a:extLst>
              <a:ext uri="{FF2B5EF4-FFF2-40B4-BE49-F238E27FC236}">
                <a16:creationId xmlns:a16="http://schemas.microsoft.com/office/drawing/2014/main" id="{FDB20EA2-0DB8-D1B8-2D15-D068B6D40AC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3663" y="-61913"/>
            <a:ext cx="4549775" cy="8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5C9C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19426B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spcBef>
                <a:spcPct val="0"/>
              </a:spcBef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spcBef>
                <a:spcPct val="0"/>
              </a:spcBef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>
              <a:spcBef>
                <a:spcPct val="0"/>
              </a:spcBef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>
              <a:spcBef>
                <a:spcPct val="0"/>
              </a:spcBef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00000"/>
              </a:lnSpc>
            </a:pPr>
            <a:r>
              <a:rPr lang="en" altLang="en-US" sz="2000" b="0" dirty="0"/>
              <a:t>Standard operating plan</a:t>
            </a:r>
          </a:p>
        </p:txBody>
      </p:sp>
      <p:sp>
        <p:nvSpPr>
          <p:cNvPr id="2792498" name="Oval 50">
            <a:extLst>
              <a:ext uri="{FF2B5EF4-FFF2-40B4-BE49-F238E27FC236}">
                <a16:creationId xmlns:a16="http://schemas.microsoft.com/office/drawing/2014/main" id="{13480551-582A-546A-E13E-518923CA9E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5775" y="1044575"/>
            <a:ext cx="2305050" cy="549275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B2B2B2">
                  <a:gamma/>
                  <a:tint val="313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2075" tIns="46038" rIns="92075" bIns="46038" anchor="ctr"/>
          <a:lstStyle/>
          <a:p>
            <a:endParaRPr lang="en-US"/>
          </a:p>
        </p:txBody>
      </p:sp>
      <p:sp>
        <p:nvSpPr>
          <p:cNvPr id="2792499" name="Oval 51">
            <a:extLst>
              <a:ext uri="{FF2B5EF4-FFF2-40B4-BE49-F238E27FC236}">
                <a16:creationId xmlns:a16="http://schemas.microsoft.com/office/drawing/2014/main" id="{515B65AA-95C6-B119-9684-EB9C3C1C94B7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0025" y="169863"/>
            <a:ext cx="2355850" cy="1249362"/>
          </a:xfrm>
          <a:prstGeom prst="ellipse">
            <a:avLst/>
          </a:prstGeom>
          <a:gradFill rotWithShape="0">
            <a:gsLst>
              <a:gs pos="0">
                <a:srgbClr val="B2B2B2">
                  <a:gamma/>
                  <a:shade val="39216"/>
                  <a:invGamma/>
                </a:srgbClr>
              </a:gs>
              <a:gs pos="50000">
                <a:srgbClr val="B2B2B2"/>
              </a:gs>
              <a:gs pos="100000">
                <a:srgbClr val="B2B2B2">
                  <a:gamma/>
                  <a:shade val="3921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2500" name="Oval 52">
            <a:extLst>
              <a:ext uri="{FF2B5EF4-FFF2-40B4-BE49-F238E27FC236}">
                <a16:creationId xmlns:a16="http://schemas.microsoft.com/office/drawing/2014/main" id="{C37376A1-3472-755F-2011-04377311BA9F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7963" y="101600"/>
            <a:ext cx="2306637" cy="1211263"/>
          </a:xfrm>
          <a:prstGeom prst="ellipse">
            <a:avLst/>
          </a:prstGeom>
          <a:gradFill rotWithShape="1">
            <a:gsLst>
              <a:gs pos="0">
                <a:srgbClr val="2791BB"/>
              </a:gs>
              <a:gs pos="100000">
                <a:srgbClr val="2791BB">
                  <a:gamma/>
                  <a:shade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2501" name="Arc 53">
            <a:extLst>
              <a:ext uri="{FF2B5EF4-FFF2-40B4-BE49-F238E27FC236}">
                <a16:creationId xmlns:a16="http://schemas.microsoft.com/office/drawing/2014/main" id="{72B7A793-CE8E-B3E4-59ED-C4B3330E7E79}"/>
              </a:ext>
            </a:extLst>
          </p:cNvPr>
          <p:cNvSpPr>
            <a:spLocks/>
          </p:cNvSpPr>
          <p:nvPr/>
        </p:nvSpPr>
        <p:spPr bwMode="gray">
          <a:xfrm rot="-998297">
            <a:off x="7659688" y="55563"/>
            <a:ext cx="1181100" cy="815975"/>
          </a:xfrm>
          <a:custGeom>
            <a:avLst/>
            <a:gdLst>
              <a:gd name="G0" fmla="+- 0 0 0"/>
              <a:gd name="G1" fmla="+- 17105 0 0"/>
              <a:gd name="G2" fmla="+- 21600 0 0"/>
              <a:gd name="T0" fmla="*/ 13190 w 21600"/>
              <a:gd name="T1" fmla="*/ 0 h 29046"/>
              <a:gd name="T2" fmla="*/ 17999 w 21600"/>
              <a:gd name="T3" fmla="*/ 29046 h 29046"/>
              <a:gd name="T4" fmla="*/ 0 w 21600"/>
              <a:gd name="T5" fmla="*/ 17105 h 29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9046" fill="none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</a:path>
              <a:path w="21600" h="29046" stroke="0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  <a:lnTo>
                  <a:pt x="0" y="17105"/>
                </a:lnTo>
                <a:close/>
              </a:path>
            </a:pathLst>
          </a:custGeom>
          <a:gradFill rotWithShape="1">
            <a:gsLst>
              <a:gs pos="0">
                <a:srgbClr val="339966"/>
              </a:gs>
              <a:gs pos="100000">
                <a:srgbClr val="339966">
                  <a:gamma/>
                  <a:tint val="6666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2502" name="Arc 54">
            <a:extLst>
              <a:ext uri="{FF2B5EF4-FFF2-40B4-BE49-F238E27FC236}">
                <a16:creationId xmlns:a16="http://schemas.microsoft.com/office/drawing/2014/main" id="{18A2ABF0-CAE6-7E48-0A54-8EC42E0FABB5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659563" y="831850"/>
            <a:ext cx="1360487" cy="612775"/>
          </a:xfrm>
          <a:custGeom>
            <a:avLst/>
            <a:gdLst>
              <a:gd name="G0" fmla="+- 3659 0 0"/>
              <a:gd name="G1" fmla="+- 0 0 0"/>
              <a:gd name="G2" fmla="+- 21600 0 0"/>
              <a:gd name="T0" fmla="*/ 25114 w 25114"/>
              <a:gd name="T1" fmla="*/ 2497 h 21600"/>
              <a:gd name="T2" fmla="*/ 0 w 25114"/>
              <a:gd name="T3" fmla="*/ 21288 h 21600"/>
              <a:gd name="T4" fmla="*/ 3659 w 2511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114" h="21600" fill="none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</a:path>
              <a:path w="25114" h="21600" stroke="0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  <a:lnTo>
                  <a:pt x="3659" y="0"/>
                </a:lnTo>
                <a:close/>
              </a:path>
            </a:pathLst>
          </a:custGeom>
          <a:gradFill rotWithShape="1">
            <a:gsLst>
              <a:gs pos="0">
                <a:srgbClr val="92C331"/>
              </a:gs>
              <a:gs pos="100000">
                <a:srgbClr val="92C331">
                  <a:gamma/>
                  <a:shade val="60784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2503" name="Arc 55">
            <a:extLst>
              <a:ext uri="{FF2B5EF4-FFF2-40B4-BE49-F238E27FC236}">
                <a16:creationId xmlns:a16="http://schemas.microsoft.com/office/drawing/2014/main" id="{8833C992-FBEE-EE3B-1E65-5A07C3B892CB}"/>
              </a:ext>
            </a:extLst>
          </p:cNvPr>
          <p:cNvSpPr>
            <a:spLocks/>
          </p:cNvSpPr>
          <p:nvPr/>
        </p:nvSpPr>
        <p:spPr bwMode="gray">
          <a:xfrm rot="-998297">
            <a:off x="7048500" y="90488"/>
            <a:ext cx="1298575" cy="587375"/>
          </a:xfrm>
          <a:custGeom>
            <a:avLst/>
            <a:gdLst>
              <a:gd name="G0" fmla="+- 10427 0 0"/>
              <a:gd name="G1" fmla="+- 21600 0 0"/>
              <a:gd name="G2" fmla="+- 21600 0 0"/>
              <a:gd name="T0" fmla="*/ 0 w 23826"/>
              <a:gd name="T1" fmla="*/ 2683 h 21600"/>
              <a:gd name="T2" fmla="*/ 23826 w 23826"/>
              <a:gd name="T3" fmla="*/ 4658 h 21600"/>
              <a:gd name="T4" fmla="*/ 10427 w 2382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826" h="21600" fill="none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</a:path>
              <a:path w="23826" h="21600" stroke="0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  <a:lnTo>
                  <a:pt x="10427" y="21600"/>
                </a:lnTo>
                <a:close/>
              </a:path>
            </a:pathLst>
          </a:custGeom>
          <a:gradFill rotWithShape="1">
            <a:gsLst>
              <a:gs pos="0">
                <a:srgbClr val="5CB8CA"/>
              </a:gs>
              <a:gs pos="100000">
                <a:srgbClr val="5CB8CA">
                  <a:gamma/>
                  <a:shade val="52549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2504" name="Arc 56">
            <a:extLst>
              <a:ext uri="{FF2B5EF4-FFF2-40B4-BE49-F238E27FC236}">
                <a16:creationId xmlns:a16="http://schemas.microsoft.com/office/drawing/2014/main" id="{FA030B9F-C7EA-953C-A524-0F11D51FA763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516688" y="307975"/>
            <a:ext cx="1181100" cy="874713"/>
          </a:xfrm>
          <a:custGeom>
            <a:avLst/>
            <a:gdLst>
              <a:gd name="G0" fmla="+- 0 0 0"/>
              <a:gd name="G1" fmla="+- 20162 0 0"/>
              <a:gd name="G2" fmla="+- 21600 0 0"/>
              <a:gd name="T0" fmla="*/ 7749 w 21600"/>
              <a:gd name="T1" fmla="*/ 0 h 30685"/>
              <a:gd name="T2" fmla="*/ 18863 w 21600"/>
              <a:gd name="T3" fmla="*/ 30685 h 30685"/>
              <a:gd name="T4" fmla="*/ 0 w 21600"/>
              <a:gd name="T5" fmla="*/ 20162 h 30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0685" fill="none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</a:path>
              <a:path w="21600" h="30685" stroke="0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  <a:lnTo>
                  <a:pt x="0" y="20162"/>
                </a:lnTo>
                <a:close/>
              </a:path>
            </a:pathLst>
          </a:custGeom>
          <a:gradFill rotWithShape="1">
            <a:gsLst>
              <a:gs pos="0">
                <a:srgbClr val="E68402"/>
              </a:gs>
              <a:gs pos="100000">
                <a:srgbClr val="E68402">
                  <a:gamma/>
                  <a:shade val="5451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2505" name="Oval 57">
            <a:extLst>
              <a:ext uri="{FF2B5EF4-FFF2-40B4-BE49-F238E27FC236}">
                <a16:creationId xmlns:a16="http://schemas.microsoft.com/office/drawing/2014/main" id="{569241BE-5F75-4AFE-1901-4BEF96DB557B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164388" y="398463"/>
            <a:ext cx="1116012" cy="554037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50000">
                <a:srgbClr val="B2B2B2">
                  <a:gamma/>
                  <a:tint val="24314"/>
                  <a:invGamma/>
                </a:srgbClr>
              </a:gs>
              <a:gs pos="100000">
                <a:srgbClr val="B2B2B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2506" name="Text Box 58">
            <a:extLst>
              <a:ext uri="{FF2B5EF4-FFF2-40B4-BE49-F238E27FC236}">
                <a16:creationId xmlns:a16="http://schemas.microsoft.com/office/drawing/2014/main" id="{AA22DF22-9914-87A8-11E0-199BDEDC412F}"/>
              </a:ext>
            </a:extLst>
          </p:cNvPr>
          <p:cNvSpPr txBox="1">
            <a:spLocks noChangeArrowheads="1"/>
          </p:cNvSpPr>
          <p:nvPr/>
        </p:nvSpPr>
        <p:spPr bwMode="gray">
          <a:xfrm rot="-25072150">
            <a:off x="6419850" y="560388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Current situation analysis</a:t>
            </a:r>
          </a:p>
        </p:txBody>
      </p:sp>
      <p:sp>
        <p:nvSpPr>
          <p:cNvPr id="2792507" name="Text Box 59">
            <a:extLst>
              <a:ext uri="{FF2B5EF4-FFF2-40B4-BE49-F238E27FC236}">
                <a16:creationId xmlns:a16="http://schemas.microsoft.com/office/drawing/2014/main" id="{7DA663C1-1C35-8D79-6F0D-659686DAC478}"/>
              </a:ext>
            </a:extLst>
          </p:cNvPr>
          <p:cNvSpPr txBox="1">
            <a:spLocks noChangeArrowheads="1"/>
          </p:cNvSpPr>
          <p:nvPr/>
        </p:nvSpPr>
        <p:spPr bwMode="gray">
          <a:xfrm rot="-901354">
            <a:off x="7196138" y="66675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Analyze the problem</a:t>
            </a:r>
          </a:p>
        </p:txBody>
      </p:sp>
      <p:sp>
        <p:nvSpPr>
          <p:cNvPr id="2792508" name="Text Box 60">
            <a:extLst>
              <a:ext uri="{FF2B5EF4-FFF2-40B4-BE49-F238E27FC236}">
                <a16:creationId xmlns:a16="http://schemas.microsoft.com/office/drawing/2014/main" id="{293EA796-6C71-FE98-4121-88B0F9B7974C}"/>
              </a:ext>
            </a:extLst>
          </p:cNvPr>
          <p:cNvSpPr txBox="1">
            <a:spLocks noChangeArrowheads="1"/>
          </p:cNvSpPr>
          <p:nvPr/>
        </p:nvSpPr>
        <p:spPr bwMode="gray">
          <a:xfrm rot="3130635">
            <a:off x="7981950" y="219075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Implementation of countermeasures</a:t>
            </a:r>
          </a:p>
        </p:txBody>
      </p:sp>
      <p:grpSp>
        <p:nvGrpSpPr>
          <p:cNvPr id="2792509" name="Group 61">
            <a:extLst>
              <a:ext uri="{FF2B5EF4-FFF2-40B4-BE49-F238E27FC236}">
                <a16:creationId xmlns:a16="http://schemas.microsoft.com/office/drawing/2014/main" id="{35C6687B-EED4-774C-79FC-B3AA0F7393D0}"/>
              </a:ext>
            </a:extLst>
          </p:cNvPr>
          <p:cNvGrpSpPr>
            <a:grpSpLocks/>
          </p:cNvGrpSpPr>
          <p:nvPr/>
        </p:nvGrpSpPr>
        <p:grpSpPr bwMode="auto">
          <a:xfrm>
            <a:off x="7818438" y="457200"/>
            <a:ext cx="1130300" cy="995363"/>
            <a:chOff x="2981" y="1931"/>
            <a:chExt cx="1719" cy="1511"/>
          </a:xfrm>
        </p:grpSpPr>
        <p:sp>
          <p:nvSpPr>
            <p:cNvPr id="2792510" name="Freeform 62">
              <a:extLst>
                <a:ext uri="{FF2B5EF4-FFF2-40B4-BE49-F238E27FC236}">
                  <a16:creationId xmlns:a16="http://schemas.microsoft.com/office/drawing/2014/main" id="{0FEE532A-6986-8094-B3F1-685D913C3FD6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2316"/>
              <a:ext cx="1117" cy="1119"/>
            </a:xfrm>
            <a:custGeom>
              <a:avLst/>
              <a:gdLst>
                <a:gd name="T0" fmla="*/ 21 w 1117"/>
                <a:gd name="T1" fmla="*/ 888 h 1119"/>
                <a:gd name="T2" fmla="*/ 1117 w 1117"/>
                <a:gd name="T3" fmla="*/ 0 h 1119"/>
                <a:gd name="T4" fmla="*/ 1093 w 1117"/>
                <a:gd name="T5" fmla="*/ 256 h 1119"/>
                <a:gd name="T6" fmla="*/ 717 w 1117"/>
                <a:gd name="T7" fmla="*/ 704 h 1119"/>
                <a:gd name="T8" fmla="*/ 17 w 1117"/>
                <a:gd name="T9" fmla="*/ 1119 h 1119"/>
                <a:gd name="T10" fmla="*/ 21 w 1117"/>
                <a:gd name="T11" fmla="*/ 888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7" h="1119">
                  <a:moveTo>
                    <a:pt x="21" y="888"/>
                  </a:moveTo>
                  <a:lnTo>
                    <a:pt x="1117" y="0"/>
                  </a:lnTo>
                  <a:lnTo>
                    <a:pt x="1093" y="256"/>
                  </a:lnTo>
                  <a:cubicBezTo>
                    <a:pt x="1026" y="373"/>
                    <a:pt x="896" y="560"/>
                    <a:pt x="717" y="704"/>
                  </a:cubicBezTo>
                  <a:cubicBezTo>
                    <a:pt x="538" y="848"/>
                    <a:pt x="133" y="1088"/>
                    <a:pt x="17" y="1119"/>
                  </a:cubicBezTo>
                  <a:cubicBezTo>
                    <a:pt x="0" y="1037"/>
                    <a:pt x="21" y="888"/>
                    <a:pt x="21" y="888"/>
                  </a:cubicBezTo>
                  <a:close/>
                </a:path>
              </a:pathLst>
            </a:custGeom>
            <a:gradFill rotWithShape="0">
              <a:gsLst>
                <a:gs pos="0">
                  <a:srgbClr val="7E88E4">
                    <a:gamma/>
                    <a:shade val="60784"/>
                    <a:invGamma/>
                  </a:srgbClr>
                </a:gs>
                <a:gs pos="100000">
                  <a:srgbClr val="7E88E4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92511" name="Arc 63">
              <a:extLst>
                <a:ext uri="{FF2B5EF4-FFF2-40B4-BE49-F238E27FC236}">
                  <a16:creationId xmlns:a16="http://schemas.microsoft.com/office/drawing/2014/main" id="{0ED31FF6-2B63-6D10-36BF-9FAA32F917DE}"/>
                </a:ext>
              </a:extLst>
            </p:cNvPr>
            <p:cNvSpPr>
              <a:spLocks/>
            </p:cNvSpPr>
            <p:nvPr/>
          </p:nvSpPr>
          <p:spPr bwMode="gray">
            <a:xfrm rot="-1060795">
              <a:off x="2981" y="1931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2512" name="Freeform 64">
              <a:extLst>
                <a:ext uri="{FF2B5EF4-FFF2-40B4-BE49-F238E27FC236}">
                  <a16:creationId xmlns:a16="http://schemas.microsoft.com/office/drawing/2014/main" id="{A4BF3683-B740-C090-20CF-5F7020655701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6" y="2616"/>
              <a:ext cx="582" cy="826"/>
            </a:xfrm>
            <a:custGeom>
              <a:avLst/>
              <a:gdLst>
                <a:gd name="T0" fmla="*/ 582 w 582"/>
                <a:gd name="T1" fmla="*/ 572 h 826"/>
                <a:gd name="T2" fmla="*/ 562 w 582"/>
                <a:gd name="T3" fmla="*/ 826 h 826"/>
                <a:gd name="T4" fmla="*/ 0 w 582"/>
                <a:gd name="T5" fmla="*/ 42 h 826"/>
                <a:gd name="T6" fmla="*/ 90 w 582"/>
                <a:gd name="T7" fmla="*/ 0 h 826"/>
                <a:gd name="T8" fmla="*/ 582 w 582"/>
                <a:gd name="T9" fmla="*/ 572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26">
                  <a:moveTo>
                    <a:pt x="582" y="572"/>
                  </a:moveTo>
                  <a:lnTo>
                    <a:pt x="562" y="826"/>
                  </a:lnTo>
                  <a:lnTo>
                    <a:pt x="0" y="42"/>
                  </a:lnTo>
                  <a:lnTo>
                    <a:pt x="90" y="0"/>
                  </a:lnTo>
                  <a:lnTo>
                    <a:pt x="582" y="572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92513" name="Text Box 65">
              <a:extLst>
                <a:ext uri="{FF2B5EF4-FFF2-40B4-BE49-F238E27FC236}">
                  <a16:creationId xmlns:a16="http://schemas.microsoft.com/office/drawing/2014/main" id="{BA8760B1-7BD7-F020-47E6-28DD8521A80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22" y="2567"/>
              <a:ext cx="1092" cy="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2C33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en-US" sz="1400" b="0">
                  <a:solidFill>
                    <a:srgbClr val="FFFFFF"/>
                  </a:solidFill>
                  <a:latin typeface="Verdana" panose="020B0604030504040204" pitchFamily="34" charset="0"/>
                </a:rPr>
                <a:t>standardization</a:t>
              </a:r>
            </a:p>
          </p:txBody>
        </p:sp>
      </p:grpSp>
      <p:sp>
        <p:nvSpPr>
          <p:cNvPr id="2792514" name="Text Box 66">
            <a:extLst>
              <a:ext uri="{FF2B5EF4-FFF2-40B4-BE49-F238E27FC236}">
                <a16:creationId xmlns:a16="http://schemas.microsoft.com/office/drawing/2014/main" id="{33971906-82BE-B38E-5407-AA91D646ADA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021513" y="1074738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Selected topic</a:t>
            </a:r>
          </a:p>
        </p:txBody>
      </p:sp>
      <p:sp>
        <p:nvSpPr>
          <p:cNvPr id="2792515" name="Freeform 67">
            <a:extLst>
              <a:ext uri="{FF2B5EF4-FFF2-40B4-BE49-F238E27FC236}">
                <a16:creationId xmlns:a16="http://schemas.microsoft.com/office/drawing/2014/main" id="{09846F40-16CB-6B1A-81FC-D190BC31CDC4}"/>
              </a:ext>
            </a:extLst>
          </p:cNvPr>
          <p:cNvSpPr>
            <a:spLocks/>
          </p:cNvSpPr>
          <p:nvPr/>
        </p:nvSpPr>
        <p:spPr bwMode="gray">
          <a:xfrm>
            <a:off x="7783513" y="920750"/>
            <a:ext cx="346075" cy="458788"/>
          </a:xfrm>
          <a:custGeom>
            <a:avLst/>
            <a:gdLst>
              <a:gd name="T0" fmla="*/ 0 w 528"/>
              <a:gd name="T1" fmla="*/ 34 h 698"/>
              <a:gd name="T2" fmla="*/ 248 w 528"/>
              <a:gd name="T3" fmla="*/ 546 h 698"/>
              <a:gd name="T4" fmla="*/ 256 w 528"/>
              <a:gd name="T5" fmla="*/ 698 h 698"/>
              <a:gd name="T6" fmla="*/ 435 w 528"/>
              <a:gd name="T7" fmla="*/ 642 h 698"/>
              <a:gd name="T8" fmla="*/ 528 w 528"/>
              <a:gd name="T9" fmla="*/ 594 h 698"/>
              <a:gd name="T10" fmla="*/ 119 w 528"/>
              <a:gd name="T11" fmla="*/ 0 h 698"/>
              <a:gd name="T12" fmla="*/ 0 w 528"/>
              <a:gd name="T13" fmla="*/ 34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8" h="698">
                <a:moveTo>
                  <a:pt x="0" y="34"/>
                </a:moveTo>
                <a:lnTo>
                  <a:pt x="248" y="546"/>
                </a:lnTo>
                <a:lnTo>
                  <a:pt x="256" y="698"/>
                </a:lnTo>
                <a:lnTo>
                  <a:pt x="435" y="642"/>
                </a:lnTo>
                <a:lnTo>
                  <a:pt x="528" y="594"/>
                </a:lnTo>
                <a:lnTo>
                  <a:pt x="119" y="0"/>
                </a:lnTo>
                <a:lnTo>
                  <a:pt x="0" y="34"/>
                </a:lnTo>
                <a:close/>
              </a:path>
            </a:pathLst>
          </a:custGeom>
          <a:solidFill>
            <a:srgbClr val="000000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92516" name="Oval 68">
            <a:extLst>
              <a:ext uri="{FF2B5EF4-FFF2-40B4-BE49-F238E27FC236}">
                <a16:creationId xmlns:a16="http://schemas.microsoft.com/office/drawing/2014/main" id="{E330148E-F7CB-7B1F-1842-FCEBD93CFDBC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207250" y="501650"/>
            <a:ext cx="1071563" cy="46196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TW" altLang="en-US" sz="1600" b="0"/>
          </a:p>
        </p:txBody>
      </p:sp>
      <p:sp>
        <p:nvSpPr>
          <p:cNvPr id="2792517" name="Freeform 69">
            <a:extLst>
              <a:ext uri="{FF2B5EF4-FFF2-40B4-BE49-F238E27FC236}">
                <a16:creationId xmlns:a16="http://schemas.microsoft.com/office/drawing/2014/main" id="{D87DB1B7-8DF7-BD00-879F-1AB52C75492A}"/>
              </a:ext>
            </a:extLst>
          </p:cNvPr>
          <p:cNvSpPr>
            <a:spLocks/>
          </p:cNvSpPr>
          <p:nvPr/>
        </p:nvSpPr>
        <p:spPr bwMode="gray">
          <a:xfrm>
            <a:off x="7308850" y="369888"/>
            <a:ext cx="650875" cy="576262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339966">
                  <a:gamma/>
                  <a:tint val="90980"/>
                  <a:invGamma/>
                  <a:alpha val="32001"/>
                </a:srgbClr>
              </a:gs>
              <a:gs pos="100000">
                <a:srgbClr val="33996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2518" name="Text Box 70">
            <a:extLst>
              <a:ext uri="{FF2B5EF4-FFF2-40B4-BE49-F238E27FC236}">
                <a16:creationId xmlns:a16="http://schemas.microsoft.com/office/drawing/2014/main" id="{243EF564-298D-2ED1-3F2D-4E4250E98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8281" y="4802364"/>
            <a:ext cx="1676400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" altLang="zh-TW" sz="2400" dirty="0"/>
              <a:t>REV:B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490" name="Text Box 2">
            <a:extLst>
              <a:ext uri="{FF2B5EF4-FFF2-40B4-BE49-F238E27FC236}">
                <a16:creationId xmlns:a16="http://schemas.microsoft.com/office/drawing/2014/main" id="{A4FEF288-DE41-33A8-70C9-892CDAF61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0143"/>
            <a:ext cx="3818136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Develop implementation plan</a:t>
            </a:r>
          </a:p>
        </p:txBody>
      </p:sp>
      <p:sp>
        <p:nvSpPr>
          <p:cNvPr id="2623491" name="Text Box 3">
            <a:extLst>
              <a:ext uri="{FF2B5EF4-FFF2-40B4-BE49-F238E27FC236}">
                <a16:creationId xmlns:a16="http://schemas.microsoft.com/office/drawing/2014/main" id="{A73DEE46-6BB8-EBB8-9EDE-933CA5D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77" y="463149"/>
            <a:ext cx="3961581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1. </a:t>
            </a:r>
            <a:r>
              <a:rPr kumimoji="0" lang="en" altLang="en-US" sz="1800" dirty="0">
                <a:latin typeface="新細明體" panose="02020500000000000000" pitchFamily="18" charset="-120"/>
              </a:rPr>
              <a:t>Implementation schedule planning</a:t>
            </a:r>
            <a:endParaRPr kumimoji="0" lang="en-US" altLang="zh-TW" sz="1800" dirty="0">
              <a:latin typeface="新細明體" panose="02020500000000000000" pitchFamily="18" charset="-120"/>
            </a:endParaRPr>
          </a:p>
        </p:txBody>
      </p:sp>
      <p:graphicFrame>
        <p:nvGraphicFramePr>
          <p:cNvPr id="2623499" name="Object 11">
            <a:extLst>
              <a:ext uri="{FF2B5EF4-FFF2-40B4-BE49-F238E27FC236}">
                <a16:creationId xmlns:a16="http://schemas.microsoft.com/office/drawing/2014/main" id="{40E2DD4D-1008-0B04-1F51-5852580D51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300282"/>
              </p:ext>
            </p:extLst>
          </p:nvPr>
        </p:nvGraphicFramePr>
        <p:xfrm>
          <a:off x="293365" y="609600"/>
          <a:ext cx="8744272" cy="5763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8248836" imgH="5077020" progId="Excel.Sheet.8">
                  <p:embed/>
                </p:oleObj>
              </mc:Choice>
              <mc:Fallback>
                <p:oleObj name="工作表" r:id="rId2" imgW="8248836" imgH="5077020" progId="Excel.Sheet.8">
                  <p:embed/>
                  <p:pic>
                    <p:nvPicPr>
                      <p:cNvPr id="2623499" name="Object 11">
                        <a:extLst>
                          <a:ext uri="{FF2B5EF4-FFF2-40B4-BE49-F238E27FC236}">
                            <a16:creationId xmlns:a16="http://schemas.microsoft.com/office/drawing/2014/main" id="{40E2DD4D-1008-0B04-1F51-5852580D51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65" y="609600"/>
                        <a:ext cx="8744272" cy="57638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058" name="AutoShape 2">
            <a:extLst>
              <a:ext uri="{FF2B5EF4-FFF2-40B4-BE49-F238E27FC236}">
                <a16:creationId xmlns:a16="http://schemas.microsoft.com/office/drawing/2014/main" id="{39D057CB-007B-F9F0-5B5B-E5484E52C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071688"/>
            <a:ext cx="2111375" cy="641350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dirty="0">
                <a:latin typeface="Arial" panose="020B0604020202020204" pitchFamily="34" charset="0"/>
              </a:rPr>
              <a:t>Develop standard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dirty="0">
                <a:latin typeface="Arial" panose="020B0604020202020204" pitchFamily="34" charset="0"/>
              </a:rPr>
              <a:t> work</a:t>
            </a:r>
          </a:p>
        </p:txBody>
      </p:sp>
      <p:sp>
        <p:nvSpPr>
          <p:cNvPr id="2861059" name="AutoShape 3">
            <a:extLst>
              <a:ext uri="{FF2B5EF4-FFF2-40B4-BE49-F238E27FC236}">
                <a16:creationId xmlns:a16="http://schemas.microsoft.com/office/drawing/2014/main" id="{6604D7A3-1FDC-68D6-5638-BA4836ECC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1706563"/>
            <a:ext cx="336550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60" name="AutoShape 4">
            <a:extLst>
              <a:ext uri="{FF2B5EF4-FFF2-40B4-BE49-F238E27FC236}">
                <a16:creationId xmlns:a16="http://schemas.microsoft.com/office/drawing/2014/main" id="{11BBA76B-3014-E1F5-B10F-CB9A49837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424238"/>
            <a:ext cx="2111375" cy="649287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dirty="0">
                <a:latin typeface="Arial" panose="020B0604020202020204" pitchFamily="34" charset="0"/>
              </a:rPr>
              <a:t>Current situation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dirty="0">
                <a:latin typeface="Arial" panose="020B0604020202020204" pitchFamily="34" charset="0"/>
              </a:rPr>
              <a:t> analysis</a:t>
            </a:r>
          </a:p>
        </p:txBody>
      </p:sp>
      <p:sp>
        <p:nvSpPr>
          <p:cNvPr id="2861061" name="AutoShape 5">
            <a:extLst>
              <a:ext uri="{FF2B5EF4-FFF2-40B4-BE49-F238E27FC236}">
                <a16:creationId xmlns:a16="http://schemas.microsoft.com/office/drawing/2014/main" id="{9B830550-4DE6-66F6-AE20-629D987B6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419225"/>
            <a:ext cx="2520950" cy="410527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CC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CCFF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62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BE01DB5F-3BC1-2007-2A04-CB7A504FB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3" y="1268413"/>
            <a:ext cx="2076450" cy="485390"/>
          </a:xfrm>
          <a:prstGeom prst="rect">
            <a:avLst/>
          </a:prstGeom>
          <a:solidFill>
            <a:srgbClr val="FFFF00"/>
          </a:solidFill>
          <a:ln w="508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388" tIns="26988" rIns="52388" bIns="26988">
            <a:spAutoFit/>
          </a:bodyPr>
          <a:lstStyle>
            <a:lvl1pPr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635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25463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788988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0509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5081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9653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225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8797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" altLang="en-US" sz="1400" dirty="0">
                <a:latin typeface="Arial" panose="020B0604020202020204" pitchFamily="34" charset="0"/>
              </a:rPr>
              <a:t>Current situation </a:t>
            </a:r>
            <a:r>
              <a:rPr kumimoji="0" lang="en" altLang="zh-TW" sz="1400" dirty="0">
                <a:latin typeface="Arial" panose="020B0604020202020204" pitchFamily="34" charset="0"/>
              </a:rPr>
              <a:t>analysis</a:t>
            </a:r>
            <a:endParaRPr kumimoji="0" lang="ko-KR" altLang="en-US" sz="1400" dirty="0">
              <a:latin typeface="Arial" panose="020B0604020202020204" pitchFamily="34" charset="0"/>
            </a:endParaRPr>
          </a:p>
        </p:txBody>
      </p:sp>
      <p:sp>
        <p:nvSpPr>
          <p:cNvPr id="2861063" name="Text Box 7">
            <a:extLst>
              <a:ext uri="{FF2B5EF4-FFF2-40B4-BE49-F238E27FC236}">
                <a16:creationId xmlns:a16="http://schemas.microsoft.com/office/drawing/2014/main" id="{E7B5BC3A-999C-0972-07A9-E02935E30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112173"/>
            <a:ext cx="4651375" cy="504818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>
                <a:latin typeface="Arial" panose="020B0604020202020204" pitchFamily="34" charset="0"/>
              </a:rPr>
              <a:t>1. </a:t>
            </a:r>
            <a:r>
              <a:rPr kumimoji="0" lang="en" altLang="en-US" sz="1400">
                <a:latin typeface="Arial" panose="020B0604020202020204" pitchFamily="34" charset="0"/>
              </a:rPr>
              <a:t>Determine the type of job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>
                <a:latin typeface="Arial" panose="020B0604020202020204" pitchFamily="34" charset="0"/>
              </a:rPr>
              <a:t>2. </a:t>
            </a:r>
            <a:r>
              <a:rPr kumimoji="0" lang="en" altLang="en-US" sz="1400">
                <a:latin typeface="Arial" panose="020B0604020202020204" pitchFamily="34" charset="0"/>
              </a:rPr>
              <a:t>Develop standard books</a:t>
            </a:r>
          </a:p>
        </p:txBody>
      </p:sp>
      <p:sp>
        <p:nvSpPr>
          <p:cNvPr id="2861064" name="Text Box 8">
            <a:extLst>
              <a:ext uri="{FF2B5EF4-FFF2-40B4-BE49-F238E27FC236}">
                <a16:creationId xmlns:a16="http://schemas.microsoft.com/office/drawing/2014/main" id="{7DE461F3-51F9-DF20-C7F1-C4EE35553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3148013"/>
            <a:ext cx="4651375" cy="1021883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1. </a:t>
            </a:r>
            <a:r>
              <a:rPr kumimoji="0" lang="en" altLang="en-US" sz="1400" dirty="0">
                <a:latin typeface="Arial" panose="020B0604020202020204" pitchFamily="34" charset="0"/>
              </a:rPr>
              <a:t>Process capability and value analysis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2. </a:t>
            </a:r>
            <a:r>
              <a:rPr kumimoji="0" lang="en" altLang="en-US" sz="1400" dirty="0">
                <a:latin typeface="Arial" panose="020B0604020202020204" pitchFamily="34" charset="0"/>
              </a:rPr>
              <a:t>Saturation and efficiency analysis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3. </a:t>
            </a:r>
            <a:r>
              <a:rPr kumimoji="0" lang="en" altLang="en-US" sz="1400" dirty="0">
                <a:latin typeface="Arial" panose="020B0604020202020204" pitchFamily="34" charset="0"/>
              </a:rPr>
              <a:t>Layout and logistics analysis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4. </a:t>
            </a:r>
            <a:r>
              <a:rPr kumimoji="0" lang="en" altLang="en-US" sz="1400" dirty="0">
                <a:latin typeface="Arial" panose="020B0604020202020204" pitchFamily="34" charset="0"/>
              </a:rPr>
              <a:t>Screen projects for improvement</a:t>
            </a:r>
          </a:p>
        </p:txBody>
      </p:sp>
      <p:sp>
        <p:nvSpPr>
          <p:cNvPr id="2861065" name="AutoShape 9">
            <a:extLst>
              <a:ext uri="{FF2B5EF4-FFF2-40B4-BE49-F238E27FC236}">
                <a16:creationId xmlns:a16="http://schemas.microsoft.com/office/drawing/2014/main" id="{434E508C-7D93-5DE6-CB33-8AD89264D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2859088"/>
            <a:ext cx="336550" cy="371475"/>
          </a:xfrm>
          <a:prstGeom prst="downArrow">
            <a:avLst>
              <a:gd name="adj1" fmla="val 50000"/>
              <a:gd name="adj2" fmla="val 2759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66" name="AutoShape 10">
            <a:extLst>
              <a:ext uri="{FF2B5EF4-FFF2-40B4-BE49-F238E27FC236}">
                <a16:creationId xmlns:a16="http://schemas.microsoft.com/office/drawing/2014/main" id="{7B523E38-D078-6F51-2C82-F11A014B8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4227513"/>
            <a:ext cx="336550" cy="371475"/>
          </a:xfrm>
          <a:prstGeom prst="downArrow">
            <a:avLst>
              <a:gd name="adj1" fmla="val 50000"/>
              <a:gd name="adj2" fmla="val 2759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67" name="AutoShape 11">
            <a:extLst>
              <a:ext uri="{FF2B5EF4-FFF2-40B4-BE49-F238E27FC236}">
                <a16:creationId xmlns:a16="http://schemas.microsoft.com/office/drawing/2014/main" id="{16DC7057-D400-D8EF-97C4-1DEE58C7F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646613"/>
            <a:ext cx="2111375" cy="649287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dirty="0">
                <a:latin typeface="Arial" panose="020B0604020202020204" pitchFamily="34" charset="0"/>
              </a:rPr>
              <a:t>Implement improved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dirty="0">
                <a:latin typeface="Arial" panose="020B0604020202020204" pitchFamily="34" charset="0"/>
              </a:rPr>
              <a:t> project management</a:t>
            </a:r>
          </a:p>
        </p:txBody>
      </p:sp>
      <p:sp>
        <p:nvSpPr>
          <p:cNvPr id="2861068" name="Text Box 12">
            <a:extLst>
              <a:ext uri="{FF2B5EF4-FFF2-40B4-BE49-F238E27FC236}">
                <a16:creationId xmlns:a16="http://schemas.microsoft.com/office/drawing/2014/main" id="{3E738468-0913-57C7-C2F2-4A8A04F0C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0" y="4437063"/>
            <a:ext cx="4651375" cy="763351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1. </a:t>
            </a:r>
            <a:r>
              <a:rPr kumimoji="0" lang="en" altLang="en-US" sz="1400" dirty="0">
                <a:latin typeface="Arial" panose="020B0604020202020204" pitchFamily="34" charset="0"/>
              </a:rPr>
              <a:t>Improve items that can be improved immediately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2. </a:t>
            </a:r>
            <a:r>
              <a:rPr kumimoji="0" lang="en" altLang="en-US" sz="1400" dirty="0">
                <a:latin typeface="Arial" panose="020B0604020202020204" pitchFamily="34" charset="0"/>
              </a:rPr>
              <a:t>Manpower structure adjustment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3. </a:t>
            </a:r>
            <a:r>
              <a:rPr kumimoji="0" lang="en" altLang="en-US" sz="1400" dirty="0">
                <a:latin typeface="Arial" panose="020B0604020202020204" pitchFamily="34" charset="0"/>
              </a:rPr>
              <a:t>Standard book update and execution</a:t>
            </a:r>
          </a:p>
        </p:txBody>
      </p:sp>
      <p:sp>
        <p:nvSpPr>
          <p:cNvPr id="2861069" name="AutoShape 13">
            <a:extLst>
              <a:ext uri="{FF2B5EF4-FFF2-40B4-BE49-F238E27FC236}">
                <a16:creationId xmlns:a16="http://schemas.microsoft.com/office/drawing/2014/main" id="{7874D215-AD30-931D-B169-A6F7C0724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5380038"/>
            <a:ext cx="336550" cy="371475"/>
          </a:xfrm>
          <a:prstGeom prst="downArrow">
            <a:avLst>
              <a:gd name="adj1" fmla="val 50000"/>
              <a:gd name="adj2" fmla="val 2759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70" name="Rectangle 14">
            <a:hlinkClick r:id="rId2" action="ppaction://hlinksldjump"/>
            <a:extLst>
              <a:ext uri="{FF2B5EF4-FFF2-40B4-BE49-F238E27FC236}">
                <a16:creationId xmlns:a16="http://schemas.microsoft.com/office/drawing/2014/main" id="{9E16C31C-1596-B767-1D9A-BBBC32FD9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5894388"/>
            <a:ext cx="2076450" cy="269947"/>
          </a:xfrm>
          <a:prstGeom prst="rect">
            <a:avLst/>
          </a:prstGeom>
          <a:solidFill>
            <a:schemeClr val="accent1"/>
          </a:solidFill>
          <a:ln w="508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388" tIns="26988" rIns="52388" bIns="26988">
            <a:spAutoFit/>
          </a:bodyPr>
          <a:lstStyle>
            <a:lvl1pPr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635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25463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788988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0509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5081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9653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225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8797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" altLang="zh-TW" sz="1400" dirty="0">
                <a:latin typeface="Arial" panose="020B0604020202020204" pitchFamily="34" charset="0"/>
              </a:rPr>
              <a:t>Analyze the problem</a:t>
            </a:r>
            <a:endParaRPr kumimoji="0" lang="ko-KR" altLang="en-US" sz="1400" dirty="0">
              <a:latin typeface="Arial" panose="020B0604020202020204" pitchFamily="34" charset="0"/>
            </a:endParaRPr>
          </a:p>
        </p:txBody>
      </p:sp>
      <p:sp>
        <p:nvSpPr>
          <p:cNvPr id="2861071" name="Oval 15">
            <a:extLst>
              <a:ext uri="{FF2B5EF4-FFF2-40B4-BE49-F238E27FC236}">
                <a16:creationId xmlns:a16="http://schemas.microsoft.com/office/drawing/2014/main" id="{D3268F0A-5850-FDE8-BD44-4FEB1FC9AB7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5775" y="1079500"/>
            <a:ext cx="2305050" cy="549275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B2B2B2">
                  <a:gamma/>
                  <a:tint val="313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2075" tIns="46038" rIns="92075" bIns="46038" anchor="ctr"/>
          <a:lstStyle/>
          <a:p>
            <a:endParaRPr lang="en-US"/>
          </a:p>
        </p:txBody>
      </p:sp>
      <p:sp>
        <p:nvSpPr>
          <p:cNvPr id="2861072" name="Oval 16">
            <a:extLst>
              <a:ext uri="{FF2B5EF4-FFF2-40B4-BE49-F238E27FC236}">
                <a16:creationId xmlns:a16="http://schemas.microsoft.com/office/drawing/2014/main" id="{0A884089-4BA3-8AFF-2B42-48C05068B113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0025" y="204788"/>
            <a:ext cx="2355850" cy="1249362"/>
          </a:xfrm>
          <a:prstGeom prst="ellipse">
            <a:avLst/>
          </a:prstGeom>
          <a:gradFill rotWithShape="0">
            <a:gsLst>
              <a:gs pos="0">
                <a:srgbClr val="B2B2B2">
                  <a:gamma/>
                  <a:shade val="39216"/>
                  <a:invGamma/>
                </a:srgbClr>
              </a:gs>
              <a:gs pos="50000">
                <a:srgbClr val="B2B2B2"/>
              </a:gs>
              <a:gs pos="100000">
                <a:srgbClr val="B2B2B2">
                  <a:gamma/>
                  <a:shade val="3921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73" name="Oval 17">
            <a:extLst>
              <a:ext uri="{FF2B5EF4-FFF2-40B4-BE49-F238E27FC236}">
                <a16:creationId xmlns:a16="http://schemas.microsoft.com/office/drawing/2014/main" id="{C907057E-184A-581A-A79B-AF795AC5BB67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7963" y="136525"/>
            <a:ext cx="2306637" cy="1211263"/>
          </a:xfrm>
          <a:prstGeom prst="ellipse">
            <a:avLst/>
          </a:prstGeom>
          <a:gradFill rotWithShape="1">
            <a:gsLst>
              <a:gs pos="0">
                <a:srgbClr val="2791BB"/>
              </a:gs>
              <a:gs pos="100000">
                <a:srgbClr val="2791BB">
                  <a:gamma/>
                  <a:shade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74" name="Arc 18">
            <a:extLst>
              <a:ext uri="{FF2B5EF4-FFF2-40B4-BE49-F238E27FC236}">
                <a16:creationId xmlns:a16="http://schemas.microsoft.com/office/drawing/2014/main" id="{55606304-55C7-5AB1-D762-CBAC337CB0F3}"/>
              </a:ext>
            </a:extLst>
          </p:cNvPr>
          <p:cNvSpPr>
            <a:spLocks/>
          </p:cNvSpPr>
          <p:nvPr/>
        </p:nvSpPr>
        <p:spPr bwMode="gray">
          <a:xfrm rot="-998297">
            <a:off x="7659688" y="90488"/>
            <a:ext cx="1181100" cy="815975"/>
          </a:xfrm>
          <a:custGeom>
            <a:avLst/>
            <a:gdLst>
              <a:gd name="G0" fmla="+- 0 0 0"/>
              <a:gd name="G1" fmla="+- 17105 0 0"/>
              <a:gd name="G2" fmla="+- 21600 0 0"/>
              <a:gd name="T0" fmla="*/ 13190 w 21600"/>
              <a:gd name="T1" fmla="*/ 0 h 29046"/>
              <a:gd name="T2" fmla="*/ 17999 w 21600"/>
              <a:gd name="T3" fmla="*/ 29046 h 29046"/>
              <a:gd name="T4" fmla="*/ 0 w 21600"/>
              <a:gd name="T5" fmla="*/ 17105 h 29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9046" fill="none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</a:path>
              <a:path w="21600" h="29046" stroke="0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  <a:lnTo>
                  <a:pt x="0" y="17105"/>
                </a:lnTo>
                <a:close/>
              </a:path>
            </a:pathLst>
          </a:custGeom>
          <a:gradFill rotWithShape="1">
            <a:gsLst>
              <a:gs pos="0">
                <a:srgbClr val="339966"/>
              </a:gs>
              <a:gs pos="100000">
                <a:srgbClr val="339966">
                  <a:gamma/>
                  <a:tint val="6666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75" name="Arc 19">
            <a:extLst>
              <a:ext uri="{FF2B5EF4-FFF2-40B4-BE49-F238E27FC236}">
                <a16:creationId xmlns:a16="http://schemas.microsoft.com/office/drawing/2014/main" id="{7E2D30F0-739E-22CF-23A1-6DED01CDD6B5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659563" y="866775"/>
            <a:ext cx="1360487" cy="612775"/>
          </a:xfrm>
          <a:custGeom>
            <a:avLst/>
            <a:gdLst>
              <a:gd name="G0" fmla="+- 3659 0 0"/>
              <a:gd name="G1" fmla="+- 0 0 0"/>
              <a:gd name="G2" fmla="+- 21600 0 0"/>
              <a:gd name="T0" fmla="*/ 25114 w 25114"/>
              <a:gd name="T1" fmla="*/ 2497 h 21600"/>
              <a:gd name="T2" fmla="*/ 0 w 25114"/>
              <a:gd name="T3" fmla="*/ 21288 h 21600"/>
              <a:gd name="T4" fmla="*/ 3659 w 2511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114" h="21600" fill="none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</a:path>
              <a:path w="25114" h="21600" stroke="0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  <a:lnTo>
                  <a:pt x="3659" y="0"/>
                </a:lnTo>
                <a:close/>
              </a:path>
            </a:pathLst>
          </a:custGeom>
          <a:gradFill rotWithShape="1">
            <a:gsLst>
              <a:gs pos="0">
                <a:srgbClr val="92C331"/>
              </a:gs>
              <a:gs pos="100000">
                <a:srgbClr val="92C331">
                  <a:gamma/>
                  <a:shade val="60784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76" name="Arc 20">
            <a:extLst>
              <a:ext uri="{FF2B5EF4-FFF2-40B4-BE49-F238E27FC236}">
                <a16:creationId xmlns:a16="http://schemas.microsoft.com/office/drawing/2014/main" id="{DDB208FC-2057-21E7-166A-157AFA94BCC5}"/>
              </a:ext>
            </a:extLst>
          </p:cNvPr>
          <p:cNvSpPr>
            <a:spLocks/>
          </p:cNvSpPr>
          <p:nvPr/>
        </p:nvSpPr>
        <p:spPr bwMode="gray">
          <a:xfrm rot="-998297">
            <a:off x="7048500" y="125413"/>
            <a:ext cx="1298575" cy="587375"/>
          </a:xfrm>
          <a:custGeom>
            <a:avLst/>
            <a:gdLst>
              <a:gd name="G0" fmla="+- 10427 0 0"/>
              <a:gd name="G1" fmla="+- 21600 0 0"/>
              <a:gd name="G2" fmla="+- 21600 0 0"/>
              <a:gd name="T0" fmla="*/ 0 w 23826"/>
              <a:gd name="T1" fmla="*/ 2683 h 21600"/>
              <a:gd name="T2" fmla="*/ 23826 w 23826"/>
              <a:gd name="T3" fmla="*/ 4658 h 21600"/>
              <a:gd name="T4" fmla="*/ 10427 w 2382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826" h="21600" fill="none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</a:path>
              <a:path w="23826" h="21600" stroke="0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  <a:lnTo>
                  <a:pt x="10427" y="21600"/>
                </a:lnTo>
                <a:close/>
              </a:path>
            </a:pathLst>
          </a:custGeom>
          <a:gradFill rotWithShape="1">
            <a:gsLst>
              <a:gs pos="0">
                <a:srgbClr val="5CB8CA"/>
              </a:gs>
              <a:gs pos="100000">
                <a:srgbClr val="5CB8CA">
                  <a:gamma/>
                  <a:shade val="52549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77" name="Arc 21">
            <a:extLst>
              <a:ext uri="{FF2B5EF4-FFF2-40B4-BE49-F238E27FC236}">
                <a16:creationId xmlns:a16="http://schemas.microsoft.com/office/drawing/2014/main" id="{794D8CCA-EDF0-975E-F341-2A66322DF3DF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516688" y="342900"/>
            <a:ext cx="1181100" cy="874713"/>
          </a:xfrm>
          <a:custGeom>
            <a:avLst/>
            <a:gdLst>
              <a:gd name="G0" fmla="+- 0 0 0"/>
              <a:gd name="G1" fmla="+- 20162 0 0"/>
              <a:gd name="G2" fmla="+- 21600 0 0"/>
              <a:gd name="T0" fmla="*/ 7749 w 21600"/>
              <a:gd name="T1" fmla="*/ 0 h 30685"/>
              <a:gd name="T2" fmla="*/ 18863 w 21600"/>
              <a:gd name="T3" fmla="*/ 30685 h 30685"/>
              <a:gd name="T4" fmla="*/ 0 w 21600"/>
              <a:gd name="T5" fmla="*/ 20162 h 30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0685" fill="none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</a:path>
              <a:path w="21600" h="30685" stroke="0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  <a:lnTo>
                  <a:pt x="0" y="20162"/>
                </a:lnTo>
                <a:close/>
              </a:path>
            </a:pathLst>
          </a:custGeom>
          <a:gradFill rotWithShape="1">
            <a:gsLst>
              <a:gs pos="0">
                <a:srgbClr val="E68402"/>
              </a:gs>
              <a:gs pos="100000">
                <a:srgbClr val="E68402">
                  <a:gamma/>
                  <a:shade val="5451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78" name="Oval 22">
            <a:extLst>
              <a:ext uri="{FF2B5EF4-FFF2-40B4-BE49-F238E27FC236}">
                <a16:creationId xmlns:a16="http://schemas.microsoft.com/office/drawing/2014/main" id="{5803B015-5A03-5B79-9D94-FC58C639F4A4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164388" y="433388"/>
            <a:ext cx="1116012" cy="554037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50000">
                <a:srgbClr val="B2B2B2">
                  <a:gamma/>
                  <a:tint val="24314"/>
                  <a:invGamma/>
                </a:srgbClr>
              </a:gs>
              <a:gs pos="100000">
                <a:srgbClr val="B2B2B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79" name="Text Box 23">
            <a:extLst>
              <a:ext uri="{FF2B5EF4-FFF2-40B4-BE49-F238E27FC236}">
                <a16:creationId xmlns:a16="http://schemas.microsoft.com/office/drawing/2014/main" id="{CB5B49BB-1305-2854-B387-4E7BCD357138}"/>
              </a:ext>
            </a:extLst>
          </p:cNvPr>
          <p:cNvSpPr txBox="1">
            <a:spLocks noChangeArrowheads="1"/>
          </p:cNvSpPr>
          <p:nvPr/>
        </p:nvSpPr>
        <p:spPr bwMode="gray">
          <a:xfrm rot="-25072150">
            <a:off x="6419850" y="5953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>
                <a:solidFill>
                  <a:srgbClr val="FF3300"/>
                </a:solidFill>
                <a:latin typeface="Verdana" panose="020B0604030504040204" pitchFamily="34" charset="0"/>
              </a:rPr>
              <a:t>Current situation analysis</a:t>
            </a:r>
          </a:p>
        </p:txBody>
      </p:sp>
      <p:sp>
        <p:nvSpPr>
          <p:cNvPr id="2861080" name="Text Box 24">
            <a:extLst>
              <a:ext uri="{FF2B5EF4-FFF2-40B4-BE49-F238E27FC236}">
                <a16:creationId xmlns:a16="http://schemas.microsoft.com/office/drawing/2014/main" id="{3EA81026-2320-5F11-4BA3-ADC724AEEE4D}"/>
              </a:ext>
            </a:extLst>
          </p:cNvPr>
          <p:cNvSpPr txBox="1">
            <a:spLocks noChangeArrowheads="1"/>
          </p:cNvSpPr>
          <p:nvPr/>
        </p:nvSpPr>
        <p:spPr bwMode="gray">
          <a:xfrm rot="-901354">
            <a:off x="7196138" y="1016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Analyze the problem</a:t>
            </a:r>
          </a:p>
        </p:txBody>
      </p:sp>
      <p:sp>
        <p:nvSpPr>
          <p:cNvPr id="2861081" name="Text Box 25">
            <a:extLst>
              <a:ext uri="{FF2B5EF4-FFF2-40B4-BE49-F238E27FC236}">
                <a16:creationId xmlns:a16="http://schemas.microsoft.com/office/drawing/2014/main" id="{8B1A5AA9-9EAC-262F-CAFF-7A444028E006}"/>
              </a:ext>
            </a:extLst>
          </p:cNvPr>
          <p:cNvSpPr txBox="1">
            <a:spLocks noChangeArrowheads="1"/>
          </p:cNvSpPr>
          <p:nvPr/>
        </p:nvSpPr>
        <p:spPr bwMode="gray">
          <a:xfrm rot="3130635">
            <a:off x="7981950" y="2540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Implementation of countermeasures</a:t>
            </a:r>
          </a:p>
        </p:txBody>
      </p:sp>
      <p:grpSp>
        <p:nvGrpSpPr>
          <p:cNvPr id="2861082" name="Group 26">
            <a:extLst>
              <a:ext uri="{FF2B5EF4-FFF2-40B4-BE49-F238E27FC236}">
                <a16:creationId xmlns:a16="http://schemas.microsoft.com/office/drawing/2014/main" id="{180BFC98-5941-F91E-6FAF-64AE11A52ABF}"/>
              </a:ext>
            </a:extLst>
          </p:cNvPr>
          <p:cNvGrpSpPr>
            <a:grpSpLocks/>
          </p:cNvGrpSpPr>
          <p:nvPr/>
        </p:nvGrpSpPr>
        <p:grpSpPr bwMode="auto">
          <a:xfrm>
            <a:off x="7818438" y="476250"/>
            <a:ext cx="1130300" cy="995363"/>
            <a:chOff x="2981" y="1931"/>
            <a:chExt cx="1719" cy="1511"/>
          </a:xfrm>
        </p:grpSpPr>
        <p:sp>
          <p:nvSpPr>
            <p:cNvPr id="2861083" name="Freeform 27">
              <a:extLst>
                <a:ext uri="{FF2B5EF4-FFF2-40B4-BE49-F238E27FC236}">
                  <a16:creationId xmlns:a16="http://schemas.microsoft.com/office/drawing/2014/main" id="{EEB454B3-8FEB-C069-78B1-9948FE543926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2316"/>
              <a:ext cx="1117" cy="1119"/>
            </a:xfrm>
            <a:custGeom>
              <a:avLst/>
              <a:gdLst>
                <a:gd name="T0" fmla="*/ 21 w 1117"/>
                <a:gd name="T1" fmla="*/ 888 h 1119"/>
                <a:gd name="T2" fmla="*/ 1117 w 1117"/>
                <a:gd name="T3" fmla="*/ 0 h 1119"/>
                <a:gd name="T4" fmla="*/ 1093 w 1117"/>
                <a:gd name="T5" fmla="*/ 256 h 1119"/>
                <a:gd name="T6" fmla="*/ 717 w 1117"/>
                <a:gd name="T7" fmla="*/ 704 h 1119"/>
                <a:gd name="T8" fmla="*/ 17 w 1117"/>
                <a:gd name="T9" fmla="*/ 1119 h 1119"/>
                <a:gd name="T10" fmla="*/ 21 w 1117"/>
                <a:gd name="T11" fmla="*/ 888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7" h="1119">
                  <a:moveTo>
                    <a:pt x="21" y="888"/>
                  </a:moveTo>
                  <a:lnTo>
                    <a:pt x="1117" y="0"/>
                  </a:lnTo>
                  <a:lnTo>
                    <a:pt x="1093" y="256"/>
                  </a:lnTo>
                  <a:cubicBezTo>
                    <a:pt x="1026" y="373"/>
                    <a:pt x="896" y="560"/>
                    <a:pt x="717" y="704"/>
                  </a:cubicBezTo>
                  <a:cubicBezTo>
                    <a:pt x="538" y="848"/>
                    <a:pt x="133" y="1088"/>
                    <a:pt x="17" y="1119"/>
                  </a:cubicBezTo>
                  <a:cubicBezTo>
                    <a:pt x="0" y="1037"/>
                    <a:pt x="21" y="888"/>
                    <a:pt x="21" y="888"/>
                  </a:cubicBezTo>
                  <a:close/>
                </a:path>
              </a:pathLst>
            </a:custGeom>
            <a:gradFill rotWithShape="0">
              <a:gsLst>
                <a:gs pos="0">
                  <a:srgbClr val="7E88E4">
                    <a:gamma/>
                    <a:shade val="60784"/>
                    <a:invGamma/>
                  </a:srgbClr>
                </a:gs>
                <a:gs pos="100000">
                  <a:srgbClr val="7E88E4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61084" name="Arc 28">
              <a:extLst>
                <a:ext uri="{FF2B5EF4-FFF2-40B4-BE49-F238E27FC236}">
                  <a16:creationId xmlns:a16="http://schemas.microsoft.com/office/drawing/2014/main" id="{31EF7048-8E85-2FAD-224D-A289571CAAB9}"/>
                </a:ext>
              </a:extLst>
            </p:cNvPr>
            <p:cNvSpPr>
              <a:spLocks/>
            </p:cNvSpPr>
            <p:nvPr/>
          </p:nvSpPr>
          <p:spPr bwMode="gray">
            <a:xfrm rot="-1060795">
              <a:off x="2981" y="1931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1085" name="Freeform 29">
              <a:extLst>
                <a:ext uri="{FF2B5EF4-FFF2-40B4-BE49-F238E27FC236}">
                  <a16:creationId xmlns:a16="http://schemas.microsoft.com/office/drawing/2014/main" id="{6F5752AF-3624-6D14-409A-4E7400CC1AB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6" y="2616"/>
              <a:ext cx="582" cy="826"/>
            </a:xfrm>
            <a:custGeom>
              <a:avLst/>
              <a:gdLst>
                <a:gd name="T0" fmla="*/ 582 w 582"/>
                <a:gd name="T1" fmla="*/ 572 h 826"/>
                <a:gd name="T2" fmla="*/ 562 w 582"/>
                <a:gd name="T3" fmla="*/ 826 h 826"/>
                <a:gd name="T4" fmla="*/ 0 w 582"/>
                <a:gd name="T5" fmla="*/ 42 h 826"/>
                <a:gd name="T6" fmla="*/ 90 w 582"/>
                <a:gd name="T7" fmla="*/ 0 h 826"/>
                <a:gd name="T8" fmla="*/ 582 w 582"/>
                <a:gd name="T9" fmla="*/ 572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26">
                  <a:moveTo>
                    <a:pt x="582" y="572"/>
                  </a:moveTo>
                  <a:lnTo>
                    <a:pt x="562" y="826"/>
                  </a:lnTo>
                  <a:lnTo>
                    <a:pt x="0" y="42"/>
                  </a:lnTo>
                  <a:lnTo>
                    <a:pt x="90" y="0"/>
                  </a:lnTo>
                  <a:lnTo>
                    <a:pt x="582" y="572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61086" name="Text Box 30">
              <a:extLst>
                <a:ext uri="{FF2B5EF4-FFF2-40B4-BE49-F238E27FC236}">
                  <a16:creationId xmlns:a16="http://schemas.microsoft.com/office/drawing/2014/main" id="{0303CE63-D4ED-5C10-6B48-8B9C494E9BE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22" y="2567"/>
              <a:ext cx="1092" cy="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2C33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en-US" sz="1400" b="0">
                  <a:solidFill>
                    <a:srgbClr val="FFFFFF"/>
                  </a:solidFill>
                  <a:latin typeface="Verdana" panose="020B0604030504040204" pitchFamily="34" charset="0"/>
                </a:rPr>
                <a:t>standardization</a:t>
              </a:r>
            </a:p>
          </p:txBody>
        </p:sp>
      </p:grpSp>
      <p:sp>
        <p:nvSpPr>
          <p:cNvPr id="2861087" name="Text Box 31">
            <a:extLst>
              <a:ext uri="{FF2B5EF4-FFF2-40B4-BE49-F238E27FC236}">
                <a16:creationId xmlns:a16="http://schemas.microsoft.com/office/drawing/2014/main" id="{424EDD78-9730-A086-2DD7-3B9FBC733C1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021513" y="10525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>
                <a:solidFill>
                  <a:schemeClr val="bg1"/>
                </a:solidFill>
                <a:latin typeface="Verdana" panose="020B0604030504040204" pitchFamily="34" charset="0"/>
              </a:rPr>
              <a:t>Selected topic</a:t>
            </a:r>
          </a:p>
        </p:txBody>
      </p:sp>
      <p:sp>
        <p:nvSpPr>
          <p:cNvPr id="2861088" name="Freeform 32">
            <a:extLst>
              <a:ext uri="{FF2B5EF4-FFF2-40B4-BE49-F238E27FC236}">
                <a16:creationId xmlns:a16="http://schemas.microsoft.com/office/drawing/2014/main" id="{4CEE7A96-0B89-1F06-4832-0EE1D041C151}"/>
              </a:ext>
            </a:extLst>
          </p:cNvPr>
          <p:cNvSpPr>
            <a:spLocks/>
          </p:cNvSpPr>
          <p:nvPr/>
        </p:nvSpPr>
        <p:spPr bwMode="gray">
          <a:xfrm>
            <a:off x="7783513" y="955675"/>
            <a:ext cx="346075" cy="458788"/>
          </a:xfrm>
          <a:custGeom>
            <a:avLst/>
            <a:gdLst>
              <a:gd name="T0" fmla="*/ 0 w 528"/>
              <a:gd name="T1" fmla="*/ 34 h 698"/>
              <a:gd name="T2" fmla="*/ 248 w 528"/>
              <a:gd name="T3" fmla="*/ 546 h 698"/>
              <a:gd name="T4" fmla="*/ 256 w 528"/>
              <a:gd name="T5" fmla="*/ 698 h 698"/>
              <a:gd name="T6" fmla="*/ 435 w 528"/>
              <a:gd name="T7" fmla="*/ 642 h 698"/>
              <a:gd name="T8" fmla="*/ 528 w 528"/>
              <a:gd name="T9" fmla="*/ 594 h 698"/>
              <a:gd name="T10" fmla="*/ 119 w 528"/>
              <a:gd name="T11" fmla="*/ 0 h 698"/>
              <a:gd name="T12" fmla="*/ 0 w 528"/>
              <a:gd name="T13" fmla="*/ 34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8" h="698">
                <a:moveTo>
                  <a:pt x="0" y="34"/>
                </a:moveTo>
                <a:lnTo>
                  <a:pt x="248" y="546"/>
                </a:lnTo>
                <a:lnTo>
                  <a:pt x="256" y="698"/>
                </a:lnTo>
                <a:lnTo>
                  <a:pt x="435" y="642"/>
                </a:lnTo>
                <a:lnTo>
                  <a:pt x="528" y="594"/>
                </a:lnTo>
                <a:lnTo>
                  <a:pt x="119" y="0"/>
                </a:lnTo>
                <a:lnTo>
                  <a:pt x="0" y="34"/>
                </a:lnTo>
                <a:close/>
              </a:path>
            </a:pathLst>
          </a:custGeom>
          <a:solidFill>
            <a:srgbClr val="000000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1089" name="Oval 33">
            <a:extLst>
              <a:ext uri="{FF2B5EF4-FFF2-40B4-BE49-F238E27FC236}">
                <a16:creationId xmlns:a16="http://schemas.microsoft.com/office/drawing/2014/main" id="{52D1467A-7DCE-44CE-F581-D1D06DB52CCD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207250" y="536575"/>
            <a:ext cx="1071563" cy="46196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TW" altLang="en-US" sz="1600" b="0"/>
          </a:p>
        </p:txBody>
      </p:sp>
      <p:sp>
        <p:nvSpPr>
          <p:cNvPr id="2861090" name="Freeform 34">
            <a:extLst>
              <a:ext uri="{FF2B5EF4-FFF2-40B4-BE49-F238E27FC236}">
                <a16:creationId xmlns:a16="http://schemas.microsoft.com/office/drawing/2014/main" id="{85702B9C-DC38-2545-CFC5-90BAD6525087}"/>
              </a:ext>
            </a:extLst>
          </p:cNvPr>
          <p:cNvSpPr>
            <a:spLocks/>
          </p:cNvSpPr>
          <p:nvPr/>
        </p:nvSpPr>
        <p:spPr bwMode="gray">
          <a:xfrm>
            <a:off x="7308850" y="404813"/>
            <a:ext cx="650875" cy="576262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339966">
                  <a:gamma/>
                  <a:tint val="90980"/>
                  <a:invGamma/>
                  <a:alpha val="32001"/>
                </a:srgbClr>
              </a:gs>
              <a:gs pos="100000">
                <a:srgbClr val="33996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082" name="Text Box 2">
            <a:extLst>
              <a:ext uri="{FF2B5EF4-FFF2-40B4-BE49-F238E27FC236}">
                <a16:creationId xmlns:a16="http://schemas.microsoft.com/office/drawing/2014/main" id="{9477B0AA-E80A-8B30-BC0C-E8F5A5112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-76200"/>
            <a:ext cx="1600200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" altLang="en-US" sz="2400" dirty="0"/>
              <a:t>project review</a:t>
            </a:r>
          </a:p>
        </p:txBody>
      </p:sp>
      <p:pic>
        <p:nvPicPr>
          <p:cNvPr id="2862083" name="Picture 3">
            <a:extLst>
              <a:ext uri="{FF2B5EF4-FFF2-40B4-BE49-F238E27FC236}">
                <a16:creationId xmlns:a16="http://schemas.microsoft.com/office/drawing/2014/main" id="{38B2C3CD-F29B-1190-FFE7-50FA37AF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915400" cy="585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3106" name="Picture 2">
            <a:extLst>
              <a:ext uri="{FF2B5EF4-FFF2-40B4-BE49-F238E27FC236}">
                <a16:creationId xmlns:a16="http://schemas.microsoft.com/office/drawing/2014/main" id="{303FAA5D-5D8B-EFF8-3598-BDF5D32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t="22266" r="1074" b="6511"/>
          <a:stretch>
            <a:fillRect/>
          </a:stretch>
        </p:blipFill>
        <p:spPr bwMode="auto">
          <a:xfrm>
            <a:off x="4316413" y="1219200"/>
            <a:ext cx="4751387" cy="29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3107" name="Text Box 3">
            <a:extLst>
              <a:ext uri="{FF2B5EF4-FFF2-40B4-BE49-F238E27FC236}">
                <a16:creationId xmlns:a16="http://schemas.microsoft.com/office/drawing/2014/main" id="{C443C44E-6513-5479-E53B-FD921E9E9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-6057"/>
            <a:ext cx="534670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Develop standard operating documents</a:t>
            </a:r>
          </a:p>
        </p:txBody>
      </p:sp>
      <p:sp>
        <p:nvSpPr>
          <p:cNvPr id="2863108" name="Text Box 4">
            <a:extLst>
              <a:ext uri="{FF2B5EF4-FFF2-40B4-BE49-F238E27FC236}">
                <a16:creationId xmlns:a16="http://schemas.microsoft.com/office/drawing/2014/main" id="{556466E3-845E-95B4-09E7-22A6799F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685800"/>
            <a:ext cx="2809875" cy="284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>
                <a:latin typeface="新細明體" panose="02020500000000000000" pitchFamily="18" charset="-120"/>
              </a:rPr>
              <a:t>1. </a:t>
            </a:r>
            <a:r>
              <a:rPr kumimoji="0" lang="en" altLang="en-US" sz="1800">
                <a:latin typeface="新細明體" panose="02020500000000000000" pitchFamily="18" charset="-120"/>
              </a:rPr>
              <a:t>Determine standard job types</a:t>
            </a:r>
            <a:endParaRPr kumimoji="0" lang="en-US" altLang="zh-TW" sz="1800">
              <a:latin typeface="新細明體" panose="02020500000000000000" pitchFamily="18" charset="-120"/>
            </a:endParaRPr>
          </a:p>
        </p:txBody>
      </p:sp>
      <p:pic>
        <p:nvPicPr>
          <p:cNvPr id="2863109" name="Picture 5">
            <a:extLst>
              <a:ext uri="{FF2B5EF4-FFF2-40B4-BE49-F238E27FC236}">
                <a16:creationId xmlns:a16="http://schemas.microsoft.com/office/drawing/2014/main" id="{167ED384-E771-7F77-289F-DE60FA4FB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8659" r="3125" b="2327"/>
          <a:stretch>
            <a:fillRect/>
          </a:stretch>
        </p:blipFill>
        <p:spPr bwMode="auto">
          <a:xfrm>
            <a:off x="76200" y="1219200"/>
            <a:ext cx="4284663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3110" name="Rectangle 6">
            <a:extLst>
              <a:ext uri="{FF2B5EF4-FFF2-40B4-BE49-F238E27FC236}">
                <a16:creationId xmlns:a16="http://schemas.microsoft.com/office/drawing/2014/main" id="{22958EEA-B22B-70DF-B938-97431CD6D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219200"/>
            <a:ext cx="1219200" cy="2971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63111" name="Rectangle 7">
            <a:extLst>
              <a:ext uri="{FF2B5EF4-FFF2-40B4-BE49-F238E27FC236}">
                <a16:creationId xmlns:a16="http://schemas.microsoft.com/office/drawing/2014/main" id="{3C82D215-2734-2969-D779-4B34FF048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0"/>
            <a:ext cx="7740650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70000"/>
              </a:lnSpc>
            </a:pPr>
            <a:r>
              <a:rPr lang="en" altLang="zh-TW" sz="180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 </a:t>
            </a:r>
            <a:r>
              <a:rPr lang="en" altLang="en-US" sz="1800">
                <a:solidFill>
                  <a:srgbClr val="0000FF"/>
                </a:solidFill>
              </a:rPr>
              <a:t>:</a:t>
            </a:r>
          </a:p>
          <a:p>
            <a:pPr algn="l">
              <a:lnSpc>
                <a:spcPct val="70000"/>
              </a:lnSpc>
            </a:pPr>
            <a:r>
              <a:rPr lang="en" altLang="en-US" sz="1800">
                <a:solidFill>
                  <a:srgbClr val="0000FF"/>
                </a:solidFill>
              </a:rPr>
              <a:t>1: Taking the work of packers as the research object</a:t>
            </a:r>
          </a:p>
          <a:p>
            <a:pPr algn="l">
              <a:lnSpc>
                <a:spcPct val="70000"/>
              </a:lnSpc>
            </a:pPr>
            <a:r>
              <a:rPr lang="en" altLang="zh-TW" sz="1800">
                <a:solidFill>
                  <a:srgbClr val="0000FF"/>
                </a:solidFill>
              </a:rPr>
              <a:t>2: </a:t>
            </a:r>
            <a:r>
              <a:rPr lang="en" altLang="en-US" sz="1800">
                <a:solidFill>
                  <a:srgbClr val="0000FF"/>
                </a:solidFill>
              </a:rPr>
              <a:t>Packers have the characteristics of repetitive and sequential operations</a:t>
            </a:r>
          </a:p>
          <a:p>
            <a:pPr algn="l">
              <a:lnSpc>
                <a:spcPct val="70000"/>
              </a:lnSpc>
            </a:pPr>
            <a:r>
              <a:rPr lang="en" altLang="en-US" sz="1800">
                <a:solidFill>
                  <a:srgbClr val="0000FF"/>
                </a:solidFill>
              </a:rPr>
              <a:t>3: Packer saturation can be measured using beat time</a:t>
            </a:r>
          </a:p>
          <a:p>
            <a:pPr algn="l">
              <a:lnSpc>
                <a:spcPct val="70000"/>
              </a:lnSpc>
            </a:pPr>
            <a:r>
              <a:rPr lang="en" altLang="en-US" sz="1800">
                <a:solidFill>
                  <a:srgbClr val="0000FF"/>
                </a:solidFill>
              </a:rPr>
              <a:t>In summary, this case has the characteristics of the three standard elements and complies with Type </a:t>
            </a:r>
            <a:r>
              <a:rPr lang="en" altLang="zh-TW" sz="1800">
                <a:solidFill>
                  <a:srgbClr val="0000FF"/>
                </a:solidFill>
              </a:rPr>
              <a:t>I</a:t>
            </a:r>
            <a:endParaRPr lang="en-US" altLang="zh-TW" sz="1800" b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130" name="Text Box 2">
            <a:extLst>
              <a:ext uri="{FF2B5EF4-FFF2-40B4-BE49-F238E27FC236}">
                <a16:creationId xmlns:a16="http://schemas.microsoft.com/office/drawing/2014/main" id="{12890445-E813-AF2B-C552-2F70A5988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59030"/>
            <a:ext cx="4249613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Prepare standard work book</a:t>
            </a:r>
            <a:endParaRPr kumimoji="0" lang="en-US" altLang="zh-TW" dirty="0">
              <a:latin typeface="新細明體" panose="02020500000000000000" pitchFamily="18" charset="-120"/>
            </a:endParaRPr>
          </a:p>
        </p:txBody>
      </p:sp>
      <p:graphicFrame>
        <p:nvGraphicFramePr>
          <p:cNvPr id="2864131" name="Object 3">
            <a:extLst>
              <a:ext uri="{FF2B5EF4-FFF2-40B4-BE49-F238E27FC236}">
                <a16:creationId xmlns:a16="http://schemas.microsoft.com/office/drawing/2014/main" id="{384AC98F-4A0F-2DCA-E9F7-D331CCA21C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371327"/>
              </p:ext>
            </p:extLst>
          </p:nvPr>
        </p:nvGraphicFramePr>
        <p:xfrm>
          <a:off x="179388" y="760413"/>
          <a:ext cx="8786812" cy="528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685160" imgH="6853680" progId="Word.Document.8">
                  <p:embed/>
                </p:oleObj>
              </mc:Choice>
              <mc:Fallback>
                <p:oleObj name="Document" r:id="rId2" imgW="10685160" imgH="6853680" progId="Word.Document.8">
                  <p:embed/>
                  <p:pic>
                    <p:nvPicPr>
                      <p:cNvPr id="2864131" name="Object 3">
                        <a:extLst>
                          <a:ext uri="{FF2B5EF4-FFF2-40B4-BE49-F238E27FC236}">
                            <a16:creationId xmlns:a16="http://schemas.microsoft.com/office/drawing/2014/main" id="{384AC98F-4A0F-2DCA-E9F7-D331CCA21C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760413"/>
                        <a:ext cx="8786812" cy="5287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4132" name="Oval 4">
            <a:extLst>
              <a:ext uri="{FF2B5EF4-FFF2-40B4-BE49-F238E27FC236}">
                <a16:creationId xmlns:a16="http://schemas.microsoft.com/office/drawing/2014/main" id="{F29C0506-8AAB-5B18-F1E5-9CA4D857C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306513"/>
            <a:ext cx="1828800" cy="471487"/>
          </a:xfrm>
          <a:prstGeom prst="ellipse">
            <a:avLst/>
          </a:prstGeom>
          <a:noFill/>
          <a:ln w="20701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TW" altLang="en-US" b="0">
              <a:solidFill>
                <a:srgbClr val="FF0000"/>
              </a:solidFill>
            </a:endParaRPr>
          </a:p>
        </p:txBody>
      </p:sp>
      <p:sp>
        <p:nvSpPr>
          <p:cNvPr id="2864133" name="Text Box 5">
            <a:extLst>
              <a:ext uri="{FF2B5EF4-FFF2-40B4-BE49-F238E27FC236}">
                <a16:creationId xmlns:a16="http://schemas.microsoft.com/office/drawing/2014/main" id="{4516DC38-4BC2-A823-EF56-CDD06E73F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62" y="5818914"/>
            <a:ext cx="78486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" altLang="zh-TW" b="0" dirty="0"/>
              <a:t>Summary: </a:t>
            </a:r>
            <a:r>
              <a:rPr lang="en" altLang="en-US" b="0" dirty="0"/>
              <a:t>The current working time is 4200 </a:t>
            </a:r>
            <a:r>
              <a:rPr lang="en" altLang="zh-TW" b="0" dirty="0"/>
              <a:t>S. </a:t>
            </a:r>
            <a:r>
              <a:rPr lang="en" altLang="en-US" b="0" dirty="0"/>
              <a:t>One person packs 1.5 machines </a:t>
            </a:r>
            <a:r>
              <a:rPr lang="en" altLang="zh-TW" b="0" dirty="0"/>
              <a:t>(1.5 </a:t>
            </a:r>
            <a:r>
              <a:rPr lang="en" altLang="en-US" b="0" dirty="0"/>
              <a:t>boxes of products), two people and three machines form a cycle.</a:t>
            </a:r>
          </a:p>
        </p:txBody>
      </p:sp>
      <p:sp>
        <p:nvSpPr>
          <p:cNvPr id="2864134" name="Text Box 6">
            <a:extLst>
              <a:ext uri="{FF2B5EF4-FFF2-40B4-BE49-F238E27FC236}">
                <a16:creationId xmlns:a16="http://schemas.microsoft.com/office/drawing/2014/main" id="{5423D6D2-8510-3A0B-844E-1877868F2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473469"/>
            <a:ext cx="4897685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2. </a:t>
            </a:r>
            <a:r>
              <a:rPr kumimoji="0" lang="en" altLang="en-US" sz="1800" dirty="0">
                <a:latin typeface="新細明體" panose="02020500000000000000" pitchFamily="18" charset="-120"/>
              </a:rPr>
              <a:t>Current operating specifications</a:t>
            </a:r>
            <a:endParaRPr kumimoji="0" lang="en-US" altLang="zh-TW" sz="1800" dirty="0">
              <a:latin typeface="新細明體" panose="02020500000000000000" pitchFamily="18" charset="-12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154" name="Text Box 2">
            <a:extLst>
              <a:ext uri="{FF2B5EF4-FFF2-40B4-BE49-F238E27FC236}">
                <a16:creationId xmlns:a16="http://schemas.microsoft.com/office/drawing/2014/main" id="{DC682011-F7C6-51F5-361A-5B2C52006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7280"/>
            <a:ext cx="3746128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Current situation analysis</a:t>
            </a:r>
          </a:p>
        </p:txBody>
      </p:sp>
      <p:sp>
        <p:nvSpPr>
          <p:cNvPr id="2865155" name="Text Box 3">
            <a:extLst>
              <a:ext uri="{FF2B5EF4-FFF2-40B4-BE49-F238E27FC236}">
                <a16:creationId xmlns:a16="http://schemas.microsoft.com/office/drawing/2014/main" id="{3566C025-FC5F-4411-11AE-A1D805606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5612133"/>
            <a:ext cx="74676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en" altLang="zh-TW" sz="1200" b="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 </a:t>
            </a:r>
            <a:r>
              <a:rPr lang="en" altLang="en-US" sz="1200" b="0" dirty="0">
                <a:solidFill>
                  <a:srgbClr val="0000FF"/>
                </a:solidFill>
              </a:rPr>
              <a:t>: 1. Among the 16 workstations in the total process, the master mold surface inspection takes the longest </a:t>
            </a:r>
            <a:r>
              <a:rPr lang="en" altLang="zh-TW" sz="1200" b="0" dirty="0">
                <a:solidFill>
                  <a:srgbClr val="0000FF"/>
                </a:solidFill>
              </a:rPr>
              <a:t>, </a:t>
            </a:r>
            <a:r>
              <a:rPr lang="en" altLang="en-US" sz="1200" b="0" dirty="0">
                <a:solidFill>
                  <a:srgbClr val="0000FF"/>
                </a:solidFill>
              </a:rPr>
              <a:t>and its processing capacity is </a:t>
            </a:r>
            <a:r>
              <a:rPr lang="en" altLang="en-US" sz="1200" b="0" dirty="0">
                <a:solidFill>
                  <a:srgbClr val="FF0000"/>
                </a:solidFill>
              </a:rPr>
              <a:t>18 barrels (1 </a:t>
            </a:r>
            <a:r>
              <a:rPr lang="en" altLang="zh-TW" sz="1200" b="0" dirty="0">
                <a:solidFill>
                  <a:srgbClr val="FF0000"/>
                </a:solidFill>
              </a:rPr>
              <a:t>k/ </a:t>
            </a:r>
            <a:r>
              <a:rPr lang="en" altLang="en-US" sz="1200" b="0" dirty="0">
                <a:solidFill>
                  <a:srgbClr val="FF0000"/>
                </a:solidFill>
              </a:rPr>
              <a:t>barrel)</a:t>
            </a:r>
          </a:p>
          <a:p>
            <a:pPr algn="l">
              <a:lnSpc>
                <a:spcPct val="60000"/>
              </a:lnSpc>
            </a:pPr>
            <a:r>
              <a:rPr lang="en" altLang="zh-TW" sz="1200" b="0" dirty="0">
                <a:solidFill>
                  <a:schemeClr val="accent2"/>
                </a:solidFill>
              </a:rPr>
              <a:t>2. </a:t>
            </a:r>
            <a:r>
              <a:rPr lang="en" altLang="en-US" sz="1200" b="0" dirty="0">
                <a:solidFill>
                  <a:srgbClr val="FF0000"/>
                </a:solidFill>
              </a:rPr>
              <a:t>The master mold surface inspection and rod threading operation </a:t>
            </a:r>
            <a:r>
              <a:rPr lang="en" altLang="en-US" sz="1200" b="0" dirty="0">
                <a:solidFill>
                  <a:schemeClr val="accent2"/>
                </a:solidFill>
              </a:rPr>
              <a:t>time accounts for 3840 </a:t>
            </a:r>
            <a:r>
              <a:rPr lang="en" altLang="zh-TW" sz="1200" b="0" dirty="0">
                <a:solidFill>
                  <a:schemeClr val="accent2"/>
                </a:solidFill>
              </a:rPr>
              <a:t>sec/4192*100%=91.6% of the total cycle operation, and </a:t>
            </a:r>
            <a:r>
              <a:rPr lang="en" altLang="en-US" sz="1200" b="0" dirty="0">
                <a:solidFill>
                  <a:schemeClr val="accent2"/>
                </a:solidFill>
              </a:rPr>
              <a:t>subsequent key improvement processes are required .</a:t>
            </a:r>
            <a:endParaRPr kumimoji="0" lang="zh-TW" altLang="en-US" sz="1200" b="0" dirty="0">
              <a:solidFill>
                <a:schemeClr val="accent2"/>
              </a:solidFill>
            </a:endParaRPr>
          </a:p>
        </p:txBody>
      </p:sp>
      <p:sp>
        <p:nvSpPr>
          <p:cNvPr id="2865156" name="Text Box 4">
            <a:extLst>
              <a:ext uri="{FF2B5EF4-FFF2-40B4-BE49-F238E27FC236}">
                <a16:creationId xmlns:a16="http://schemas.microsoft.com/office/drawing/2014/main" id="{65AD312E-94A4-D4AC-E6FB-6BFDD1383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477838"/>
            <a:ext cx="2809875" cy="284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>
                <a:latin typeface="新細明體" panose="02020500000000000000" pitchFamily="18" charset="-120"/>
              </a:rPr>
              <a:t>1. </a:t>
            </a:r>
            <a:r>
              <a:rPr kumimoji="0" lang="en" altLang="en-US" sz="1600"/>
              <a:t>Process capability analysis</a:t>
            </a:r>
            <a:endParaRPr kumimoji="0" lang="en-US" altLang="zh-TW" sz="1600"/>
          </a:p>
        </p:txBody>
      </p:sp>
      <p:graphicFrame>
        <p:nvGraphicFramePr>
          <p:cNvPr id="2865157" name="Object 5">
            <a:extLst>
              <a:ext uri="{FF2B5EF4-FFF2-40B4-BE49-F238E27FC236}">
                <a16:creationId xmlns:a16="http://schemas.microsoft.com/office/drawing/2014/main" id="{25CA355F-20F9-7E84-137A-9CF117D36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744529"/>
              </p:ext>
            </p:extLst>
          </p:nvPr>
        </p:nvGraphicFramePr>
        <p:xfrm>
          <a:off x="1476375" y="762000"/>
          <a:ext cx="6403975" cy="477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248561" imgH="6153218" progId="Excel.Sheet.8">
                  <p:embed/>
                </p:oleObj>
              </mc:Choice>
              <mc:Fallback>
                <p:oleObj name="Worksheet" r:id="rId2" imgW="8248561" imgH="6153218" progId="Excel.Sheet.8">
                  <p:embed/>
                  <p:pic>
                    <p:nvPicPr>
                      <p:cNvPr id="2865157" name="Object 5">
                        <a:extLst>
                          <a:ext uri="{FF2B5EF4-FFF2-40B4-BE49-F238E27FC236}">
                            <a16:creationId xmlns:a16="http://schemas.microsoft.com/office/drawing/2014/main" id="{25CA355F-20F9-7E84-137A-9CF117D36A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762000"/>
                        <a:ext cx="6403975" cy="477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C788-0768-5A05-D48D-9933030EF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154" name="Text Box 2">
            <a:extLst>
              <a:ext uri="{FF2B5EF4-FFF2-40B4-BE49-F238E27FC236}">
                <a16:creationId xmlns:a16="http://schemas.microsoft.com/office/drawing/2014/main" id="{EEFEE56E-FA40-BB9E-3BEA-2B6C8F9B8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7280"/>
            <a:ext cx="3746128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Current situation analysis</a:t>
            </a:r>
          </a:p>
        </p:txBody>
      </p:sp>
      <p:sp>
        <p:nvSpPr>
          <p:cNvPr id="2865155" name="Text Box 3">
            <a:extLst>
              <a:ext uri="{FF2B5EF4-FFF2-40B4-BE49-F238E27FC236}">
                <a16:creationId xmlns:a16="http://schemas.microsoft.com/office/drawing/2014/main" id="{0693B3FF-0C0B-6561-9C5B-F856C3C1B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5612133"/>
            <a:ext cx="74676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en" altLang="zh-TW" sz="1200" b="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 </a:t>
            </a:r>
            <a:r>
              <a:rPr lang="en" altLang="en-US" sz="1200" b="0" dirty="0">
                <a:solidFill>
                  <a:srgbClr val="0000FF"/>
                </a:solidFill>
              </a:rPr>
              <a:t>: 1. Among the 16 workstations in the total process, the master mold surface inspection takes the longest </a:t>
            </a:r>
            <a:r>
              <a:rPr lang="en" altLang="zh-TW" sz="1200" b="0" dirty="0">
                <a:solidFill>
                  <a:srgbClr val="0000FF"/>
                </a:solidFill>
              </a:rPr>
              <a:t>, </a:t>
            </a:r>
            <a:r>
              <a:rPr lang="en" altLang="en-US" sz="1200" b="0" dirty="0">
                <a:solidFill>
                  <a:srgbClr val="0000FF"/>
                </a:solidFill>
              </a:rPr>
              <a:t>and its processing capacity is </a:t>
            </a:r>
            <a:r>
              <a:rPr lang="en" altLang="en-US" sz="1200" b="0" dirty="0">
                <a:solidFill>
                  <a:srgbClr val="FF0000"/>
                </a:solidFill>
              </a:rPr>
              <a:t>18 barrels (1 </a:t>
            </a:r>
            <a:r>
              <a:rPr lang="en" altLang="zh-TW" sz="1200" b="0" dirty="0">
                <a:solidFill>
                  <a:srgbClr val="FF0000"/>
                </a:solidFill>
              </a:rPr>
              <a:t>k/ </a:t>
            </a:r>
            <a:r>
              <a:rPr lang="en" altLang="en-US" sz="1200" b="0" dirty="0">
                <a:solidFill>
                  <a:srgbClr val="FF0000"/>
                </a:solidFill>
              </a:rPr>
              <a:t>barrel)</a:t>
            </a:r>
          </a:p>
          <a:p>
            <a:pPr algn="l">
              <a:lnSpc>
                <a:spcPct val="60000"/>
              </a:lnSpc>
            </a:pPr>
            <a:r>
              <a:rPr lang="en" altLang="zh-TW" sz="1200" b="0" dirty="0">
                <a:solidFill>
                  <a:schemeClr val="accent2"/>
                </a:solidFill>
              </a:rPr>
              <a:t>2. </a:t>
            </a:r>
            <a:r>
              <a:rPr lang="en" altLang="en-US" sz="1200" b="0" dirty="0">
                <a:solidFill>
                  <a:srgbClr val="FF0000"/>
                </a:solidFill>
              </a:rPr>
              <a:t>The master mold surface inspection and rod threading operation </a:t>
            </a:r>
            <a:r>
              <a:rPr lang="en" altLang="en-US" sz="1200" b="0" dirty="0">
                <a:solidFill>
                  <a:schemeClr val="accent2"/>
                </a:solidFill>
              </a:rPr>
              <a:t>time accounts for 3840 </a:t>
            </a:r>
            <a:r>
              <a:rPr lang="en" altLang="zh-TW" sz="1200" b="0" dirty="0">
                <a:solidFill>
                  <a:schemeClr val="accent2"/>
                </a:solidFill>
              </a:rPr>
              <a:t>sec/4192*100%=91.6% of the total cycle operation, and </a:t>
            </a:r>
            <a:r>
              <a:rPr lang="en" altLang="en-US" sz="1200" b="0" dirty="0">
                <a:solidFill>
                  <a:schemeClr val="accent2"/>
                </a:solidFill>
              </a:rPr>
              <a:t>subsequent key improvement processes are required .</a:t>
            </a:r>
            <a:endParaRPr kumimoji="0" lang="zh-TW" altLang="en-US" sz="1200" b="0" dirty="0">
              <a:solidFill>
                <a:schemeClr val="accent2"/>
              </a:solidFill>
            </a:endParaRPr>
          </a:p>
        </p:txBody>
      </p:sp>
      <p:sp>
        <p:nvSpPr>
          <p:cNvPr id="2865156" name="Text Box 4">
            <a:extLst>
              <a:ext uri="{FF2B5EF4-FFF2-40B4-BE49-F238E27FC236}">
                <a16:creationId xmlns:a16="http://schemas.microsoft.com/office/drawing/2014/main" id="{3B1CE49E-51DC-497A-18B2-6E69DBDEF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477838"/>
            <a:ext cx="2809875" cy="284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>
                <a:latin typeface="新細明體" panose="02020500000000000000" pitchFamily="18" charset="-120"/>
              </a:rPr>
              <a:t>1. </a:t>
            </a:r>
            <a:r>
              <a:rPr kumimoji="0" lang="en" altLang="en-US" sz="1600"/>
              <a:t>Process capability analysis</a:t>
            </a:r>
            <a:endParaRPr kumimoji="0" lang="en-US" altLang="zh-TW" sz="160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212621B-08F3-9168-B714-D2200B5B37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082021"/>
              </p:ext>
            </p:extLst>
          </p:nvPr>
        </p:nvGraphicFramePr>
        <p:xfrm>
          <a:off x="1403649" y="704122"/>
          <a:ext cx="6192688" cy="461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248561" imgH="6153218" progId="Excel.Sheet.12">
                  <p:embed/>
                </p:oleObj>
              </mc:Choice>
              <mc:Fallback>
                <p:oleObj name="Worksheet" r:id="rId2" imgW="8248561" imgH="6153218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212621B-08F3-9168-B714-D2200B5B37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9" y="704122"/>
                        <a:ext cx="6192688" cy="461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897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6178" name="Object 2">
            <a:extLst>
              <a:ext uri="{FF2B5EF4-FFF2-40B4-BE49-F238E27FC236}">
                <a16:creationId xmlns:a16="http://schemas.microsoft.com/office/drawing/2014/main" id="{B9C49C76-455D-4EE4-6A55-D4CE4C9A34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884136"/>
              </p:ext>
            </p:extLst>
          </p:nvPr>
        </p:nvGraphicFramePr>
        <p:xfrm>
          <a:off x="1447800" y="750888"/>
          <a:ext cx="6781800" cy="479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8601321" imgH="6086788" progId="Excel.Sheet.8">
                  <p:embed/>
                </p:oleObj>
              </mc:Choice>
              <mc:Fallback>
                <p:oleObj name="工作表" r:id="rId2" imgW="8601321" imgH="6086788" progId="Excel.Sheet.8">
                  <p:embed/>
                  <p:pic>
                    <p:nvPicPr>
                      <p:cNvPr id="2866178" name="Object 2">
                        <a:extLst>
                          <a:ext uri="{FF2B5EF4-FFF2-40B4-BE49-F238E27FC236}">
                            <a16:creationId xmlns:a16="http://schemas.microsoft.com/office/drawing/2014/main" id="{B9C49C76-455D-4EE4-6A55-D4CE4C9A34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750888"/>
                        <a:ext cx="6781800" cy="479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6179" name="Text Box 3">
            <a:extLst>
              <a:ext uri="{FF2B5EF4-FFF2-40B4-BE49-F238E27FC236}">
                <a16:creationId xmlns:a16="http://schemas.microsoft.com/office/drawing/2014/main" id="{78DE19B9-6F1A-4887-80FC-7B9790BA9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7280"/>
            <a:ext cx="3386088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Current situation analysis</a:t>
            </a:r>
          </a:p>
        </p:txBody>
      </p:sp>
      <p:sp>
        <p:nvSpPr>
          <p:cNvPr id="2866180" name="Text Box 4">
            <a:extLst>
              <a:ext uri="{FF2B5EF4-FFF2-40B4-BE49-F238E27FC236}">
                <a16:creationId xmlns:a16="http://schemas.microsoft.com/office/drawing/2014/main" id="{9F65EE5D-61EE-F556-5280-3A70F6323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487363"/>
            <a:ext cx="1646237" cy="263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600">
                <a:latin typeface="新細明體" panose="02020500000000000000" pitchFamily="18" charset="-120"/>
              </a:rPr>
              <a:t>2 Value </a:t>
            </a:r>
            <a:r>
              <a:rPr kumimoji="0" lang="en" altLang="en-US" sz="1600"/>
              <a:t>Analysis</a:t>
            </a:r>
            <a:endParaRPr kumimoji="0" lang="en-US" altLang="zh-TW" sz="1600"/>
          </a:p>
        </p:txBody>
      </p:sp>
      <p:sp>
        <p:nvSpPr>
          <p:cNvPr id="2866181" name="Rectangle 5">
            <a:extLst>
              <a:ext uri="{FF2B5EF4-FFF2-40B4-BE49-F238E27FC236}">
                <a16:creationId xmlns:a16="http://schemas.microsoft.com/office/drawing/2014/main" id="{72B0F504-171D-7E52-9519-8E160E99B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5477034"/>
            <a:ext cx="8484182" cy="9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70000"/>
              </a:lnSpc>
            </a:pPr>
            <a:r>
              <a:rPr lang="en" altLang="zh-TW" sz="1400" dirty="0">
                <a:solidFill>
                  <a:schemeClr val="accent2"/>
                </a:solidFill>
              </a:rPr>
              <a:t>Summary: </a:t>
            </a:r>
          </a:p>
          <a:p>
            <a:pPr algn="l">
              <a:lnSpc>
                <a:spcPct val="70000"/>
              </a:lnSpc>
            </a:pPr>
            <a:r>
              <a:rPr lang="en" altLang="zh-TW" sz="1400" dirty="0">
                <a:solidFill>
                  <a:schemeClr val="accent2"/>
                </a:solidFill>
              </a:rPr>
              <a:t>1. </a:t>
            </a:r>
            <a:r>
              <a:rPr lang="en" altLang="en-US" sz="1400" dirty="0">
                <a:solidFill>
                  <a:schemeClr val="accent2"/>
                </a:solidFill>
              </a:rPr>
              <a:t>The demand for packaging auxiliary materials can be improved immediately through on-site management</a:t>
            </a:r>
          </a:p>
          <a:p>
            <a:pPr algn="l">
              <a:lnSpc>
                <a:spcPct val="70000"/>
              </a:lnSpc>
            </a:pPr>
            <a:r>
              <a:rPr lang="en" altLang="en-US" sz="1400" dirty="0">
                <a:solidFill>
                  <a:schemeClr val="accent2"/>
                </a:solidFill>
              </a:rPr>
              <a:t>2. Hardware inspection &amp; master mold surface inspection &amp; rod penetration cannot be improved immediately, </a:t>
            </a:r>
          </a:p>
          <a:p>
            <a:pPr algn="l">
              <a:lnSpc>
                <a:spcPct val="70000"/>
              </a:lnSpc>
            </a:pPr>
            <a:r>
              <a:rPr lang="en" altLang="en-US" sz="1400" dirty="0">
                <a:solidFill>
                  <a:schemeClr val="accent2"/>
                </a:solidFill>
              </a:rPr>
              <a:t>and must be further analyzed and improved through technical development and introduction of fixtures.</a:t>
            </a:r>
            <a:endParaRPr lang="zh-TW" altLang="en-US" sz="1400" dirty="0"/>
          </a:p>
        </p:txBody>
      </p:sp>
      <p:graphicFrame>
        <p:nvGraphicFramePr>
          <p:cNvPr id="2866182" name="Object 6">
            <a:hlinkClick r:id="" action="ppaction://ole?verb=0"/>
            <a:extLst>
              <a:ext uri="{FF2B5EF4-FFF2-40B4-BE49-F238E27FC236}">
                <a16:creationId xmlns:a16="http://schemas.microsoft.com/office/drawing/2014/main" id="{76FB627C-3540-4E50-9720-2526D80FF4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143000"/>
          <a:ext cx="6858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4" imgW="914400" imgH="685800" progId="PowerPoint.Show.8">
                  <p:embed/>
                </p:oleObj>
              </mc:Choice>
              <mc:Fallback>
                <p:oleObj name="簡報" showAsIcon="1" r:id="rId4" imgW="914400" imgH="685800" progId="PowerPoint.Show.8">
                  <p:embed/>
                  <p:pic>
                    <p:nvPicPr>
                      <p:cNvPr id="2866182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FB627C-3540-4E50-9720-2526D80FF4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143000"/>
                        <a:ext cx="685800" cy="51435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6183" name="Object 7">
            <a:hlinkClick r:id="" action="ppaction://ole?verb=0"/>
            <a:extLst>
              <a:ext uri="{FF2B5EF4-FFF2-40B4-BE49-F238E27FC236}">
                <a16:creationId xmlns:a16="http://schemas.microsoft.com/office/drawing/2014/main" id="{62839BA9-CFB0-3C3F-F560-9A56BD6C7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701131"/>
              </p:ext>
            </p:extLst>
          </p:nvPr>
        </p:nvGraphicFramePr>
        <p:xfrm>
          <a:off x="8316416" y="5201766"/>
          <a:ext cx="2286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6" imgW="914400" imgH="685800" progId="PowerPoint.Show.8">
                  <p:embed/>
                </p:oleObj>
              </mc:Choice>
              <mc:Fallback>
                <p:oleObj name="簡報" showAsIcon="1" r:id="rId6" imgW="914400" imgH="685800" progId="PowerPoint.Show.8">
                  <p:embed/>
                  <p:pic>
                    <p:nvPicPr>
                      <p:cNvPr id="2866183" name="Object 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62839BA9-CFB0-3C3F-F560-9A56BD6C75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416" y="5201766"/>
                        <a:ext cx="228600" cy="17145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6184" name="Object 8">
            <a:hlinkClick r:id="" action="ppaction://ole?verb=0"/>
            <a:extLst>
              <a:ext uri="{FF2B5EF4-FFF2-40B4-BE49-F238E27FC236}">
                <a16:creationId xmlns:a16="http://schemas.microsoft.com/office/drawing/2014/main" id="{75CFA306-11B9-D543-77B3-2A7C6A00F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191643"/>
              </p:ext>
            </p:extLst>
          </p:nvPr>
        </p:nvGraphicFramePr>
        <p:xfrm>
          <a:off x="8303840" y="3356992"/>
          <a:ext cx="2286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8" imgW="914400" imgH="685800" progId="PowerPoint.Show.8">
                  <p:embed/>
                </p:oleObj>
              </mc:Choice>
              <mc:Fallback>
                <p:oleObj name="簡報" showAsIcon="1" r:id="rId8" imgW="914400" imgH="685800" progId="PowerPoint.Show.8">
                  <p:embed/>
                  <p:pic>
                    <p:nvPicPr>
                      <p:cNvPr id="2866184" name="Object 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5CFA306-11B9-D543-77B3-2A7C6A00F6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3840" y="3356992"/>
                        <a:ext cx="228600" cy="17145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02" name="Text Box 2">
            <a:extLst>
              <a:ext uri="{FF2B5EF4-FFF2-40B4-BE49-F238E27FC236}">
                <a16:creationId xmlns:a16="http://schemas.microsoft.com/office/drawing/2014/main" id="{204E3AD1-CEBC-C975-77BF-17421C8E5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-6057"/>
            <a:ext cx="3602112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Current situation analysis</a:t>
            </a:r>
          </a:p>
        </p:txBody>
      </p:sp>
      <p:sp>
        <p:nvSpPr>
          <p:cNvPr id="2867203" name="Rectangle 3">
            <a:extLst>
              <a:ext uri="{FF2B5EF4-FFF2-40B4-BE49-F238E27FC236}">
                <a16:creationId xmlns:a16="http://schemas.microsoft.com/office/drawing/2014/main" id="{85656DDA-6C9A-D8AA-714E-CDFD1FD36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88" y="5825472"/>
            <a:ext cx="8520435" cy="62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" altLang="zh-TW" sz="1200" b="0" dirty="0">
                <a:latin typeface="新細明體" panose="02020500000000000000" pitchFamily="18" charset="-120"/>
              </a:rPr>
              <a:t>1. </a:t>
            </a:r>
            <a:r>
              <a:rPr lang="en" altLang="en-US" sz="1200" b="0" dirty="0">
                <a:latin typeface="新細明體" panose="02020500000000000000" pitchFamily="18" charset="-120"/>
              </a:rPr>
              <a:t>Personnel saturation </a:t>
            </a:r>
            <a:r>
              <a:rPr lang="en" altLang="zh-TW" sz="1200" b="0" dirty="0">
                <a:latin typeface="新細明體" panose="02020500000000000000" pitchFamily="18" charset="-120"/>
              </a:rPr>
              <a:t>= </a:t>
            </a:r>
            <a:r>
              <a:rPr lang="en" altLang="en-US" sz="1200" b="0" dirty="0">
                <a:solidFill>
                  <a:srgbClr val="000000"/>
                </a:solidFill>
                <a:latin typeface="新細明體" panose="02020500000000000000" pitchFamily="18" charset="-120"/>
              </a:rPr>
              <a:t>4200 (seconds) / 4320 (seconds </a:t>
            </a:r>
            <a:r>
              <a:rPr lang="en" altLang="zh-TW" sz="1200" b="0" dirty="0">
                <a:solidFill>
                  <a:srgbClr val="000000"/>
                </a:solidFill>
                <a:latin typeface="新細明體" panose="02020500000000000000" pitchFamily="18" charset="-120"/>
              </a:rPr>
              <a:t>) </a:t>
            </a:r>
            <a:r>
              <a:rPr lang="en" altLang="en-US" sz="1200" b="0" dirty="0"/>
              <a:t>*100% </a:t>
            </a:r>
            <a:r>
              <a:rPr lang="en" altLang="en-US" sz="1200" b="0" dirty="0">
                <a:solidFill>
                  <a:schemeClr val="accent2"/>
                </a:solidFill>
              </a:rPr>
              <a:t>=97.22% (2 people and 3 machines saturation)</a:t>
            </a:r>
          </a:p>
          <a:p>
            <a:pPr algn="l">
              <a:lnSpc>
                <a:spcPct val="80000"/>
              </a:lnSpc>
            </a:pPr>
            <a:r>
              <a:rPr lang="en" altLang="en-US" sz="1200" b="0" dirty="0">
                <a:latin typeface="新細明體" panose="02020500000000000000" pitchFamily="18" charset="-120"/>
              </a:rPr>
              <a:t>2. The continuous operation utilization rate of the machine is </a:t>
            </a:r>
            <a:r>
              <a:rPr lang="en" altLang="zh-TW" sz="1200" b="0" dirty="0">
                <a:latin typeface="新細明體" panose="02020500000000000000" pitchFamily="18" charset="-120"/>
              </a:rPr>
              <a:t>100%</a:t>
            </a:r>
          </a:p>
          <a:p>
            <a:pPr algn="l">
              <a:lnSpc>
                <a:spcPct val="80000"/>
              </a:lnSpc>
            </a:pPr>
            <a:r>
              <a:rPr lang="en" altLang="zh-TW" sz="1200" b="0" dirty="0">
                <a:latin typeface="新細明體" panose="02020500000000000000" pitchFamily="18" charset="-120"/>
              </a:rPr>
              <a:t>3. </a:t>
            </a:r>
            <a:r>
              <a:rPr lang="en" altLang="en-US" sz="1200" b="0" dirty="0">
                <a:latin typeface="新細明體" panose="02020500000000000000" pitchFamily="18" charset="-120"/>
              </a:rPr>
              <a:t>The master mold surface inspection &amp; rod threading operation takes the longest time, and the rationality of the process needs further analysis.</a:t>
            </a:r>
          </a:p>
        </p:txBody>
      </p:sp>
      <p:graphicFrame>
        <p:nvGraphicFramePr>
          <p:cNvPr id="2867204" name="Object 4">
            <a:extLst>
              <a:ext uri="{FF2B5EF4-FFF2-40B4-BE49-F238E27FC236}">
                <a16:creationId xmlns:a16="http://schemas.microsoft.com/office/drawing/2014/main" id="{2CEF257A-A2E0-7924-FE6E-E8BD58D481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661605"/>
              </p:ext>
            </p:extLst>
          </p:nvPr>
        </p:nvGraphicFramePr>
        <p:xfrm>
          <a:off x="1393825" y="538163"/>
          <a:ext cx="7580313" cy="514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867845" imgH="6010241" progId="Excel.Sheet.8">
                  <p:embed/>
                </p:oleObj>
              </mc:Choice>
              <mc:Fallback>
                <p:oleObj name="Worksheet" r:id="rId2" imgW="8867845" imgH="6010241" progId="Excel.Sheet.8">
                  <p:embed/>
                  <p:pic>
                    <p:nvPicPr>
                      <p:cNvPr id="2867204" name="Object 4">
                        <a:extLst>
                          <a:ext uri="{FF2B5EF4-FFF2-40B4-BE49-F238E27FC236}">
                            <a16:creationId xmlns:a16="http://schemas.microsoft.com/office/drawing/2014/main" id="{2CEF257A-A2E0-7924-FE6E-E8BD58D481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538163"/>
                        <a:ext cx="7580313" cy="514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205" name="Text Box 5">
            <a:extLst>
              <a:ext uri="{FF2B5EF4-FFF2-40B4-BE49-F238E27FC236}">
                <a16:creationId xmlns:a16="http://schemas.microsoft.com/office/drawing/2014/main" id="{FE32F9C9-6350-E731-6FB0-05D2CF85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3469"/>
            <a:ext cx="4355976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3. </a:t>
            </a:r>
            <a:r>
              <a:rPr kumimoji="0" lang="en" altLang="en-US" sz="1600" dirty="0"/>
              <a:t>Analysis of standard work combination table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8226" name="Object 2">
            <a:extLst>
              <a:ext uri="{FF2B5EF4-FFF2-40B4-BE49-F238E27FC236}">
                <a16:creationId xmlns:a16="http://schemas.microsoft.com/office/drawing/2014/main" id="{F6096CB8-08DC-006E-6993-86B833E92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761594"/>
              </p:ext>
            </p:extLst>
          </p:nvPr>
        </p:nvGraphicFramePr>
        <p:xfrm>
          <a:off x="228600" y="1371600"/>
          <a:ext cx="85344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858365" imgH="2933632" progId="Excel.Sheet.8">
                  <p:embed/>
                </p:oleObj>
              </mc:Choice>
              <mc:Fallback>
                <p:oleObj name="Worksheet" r:id="rId2" imgW="8858365" imgH="2933632" progId="Excel.Sheet.8">
                  <p:embed/>
                  <p:pic>
                    <p:nvPicPr>
                      <p:cNvPr id="2868226" name="Object 2">
                        <a:extLst>
                          <a:ext uri="{FF2B5EF4-FFF2-40B4-BE49-F238E27FC236}">
                            <a16:creationId xmlns:a16="http://schemas.microsoft.com/office/drawing/2014/main" id="{F6096CB8-08DC-006E-6993-86B833E921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8534400" cy="284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227" name="Text Box 3">
            <a:extLst>
              <a:ext uri="{FF2B5EF4-FFF2-40B4-BE49-F238E27FC236}">
                <a16:creationId xmlns:a16="http://schemas.microsoft.com/office/drawing/2014/main" id="{1CB71522-9667-32F8-4545-18113DA97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" y="74308"/>
            <a:ext cx="4466208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Current situation analysis</a:t>
            </a:r>
          </a:p>
        </p:txBody>
      </p:sp>
      <p:sp>
        <p:nvSpPr>
          <p:cNvPr id="2868228" name="Text Box 4">
            <a:extLst>
              <a:ext uri="{FF2B5EF4-FFF2-40B4-BE49-F238E27FC236}">
                <a16:creationId xmlns:a16="http://schemas.microsoft.com/office/drawing/2014/main" id="{D2BFB256-7A05-D322-F92B-009AF315B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" y="529031"/>
            <a:ext cx="5278363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4. </a:t>
            </a:r>
            <a:r>
              <a:rPr kumimoji="0" lang="en" altLang="en-US" sz="1600" dirty="0"/>
              <a:t>Analysis of standard work combination table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4604" name="Object 28">
            <a:extLst>
              <a:ext uri="{FF2B5EF4-FFF2-40B4-BE49-F238E27FC236}">
                <a16:creationId xmlns:a16="http://schemas.microsoft.com/office/drawing/2014/main" id="{4E755B38-0D4B-2260-B9E3-B0EBBC6C6F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723199"/>
              </p:ext>
            </p:extLst>
          </p:nvPr>
        </p:nvGraphicFramePr>
        <p:xfrm>
          <a:off x="138113" y="533400"/>
          <a:ext cx="8396287" cy="583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867845" imgH="5838791" progId="Excel.Sheet.8">
                  <p:embed/>
                </p:oleObj>
              </mc:Choice>
              <mc:Fallback>
                <p:oleObj name="Worksheet" r:id="rId2" imgW="8867845" imgH="5838791" progId="Excel.Sheet.8">
                  <p:embed/>
                  <p:pic>
                    <p:nvPicPr>
                      <p:cNvPr id="2584604" name="Object 28">
                        <a:extLst>
                          <a:ext uri="{FF2B5EF4-FFF2-40B4-BE49-F238E27FC236}">
                            <a16:creationId xmlns:a16="http://schemas.microsoft.com/office/drawing/2014/main" id="{4E755B38-0D4B-2260-B9E3-B0EBBC6C6F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533400"/>
                        <a:ext cx="8396287" cy="583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4578" name="Text Box 2">
            <a:extLst>
              <a:ext uri="{FF2B5EF4-FFF2-40B4-BE49-F238E27FC236}">
                <a16:creationId xmlns:a16="http://schemas.microsoft.com/office/drawing/2014/main" id="{7EFFF00C-C9DE-90B0-61CD-E8F1254BE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-152400"/>
            <a:ext cx="434340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" altLang="en-US" sz="2800" u="sng" dirty="0"/>
              <a:t>Project proposal review</a:t>
            </a:r>
          </a:p>
        </p:txBody>
      </p:sp>
      <p:graphicFrame>
        <p:nvGraphicFramePr>
          <p:cNvPr id="2584590" name="Object 14">
            <a:hlinkClick r:id="" action="ppaction://ole?verb=0"/>
            <a:extLst>
              <a:ext uri="{FF2B5EF4-FFF2-40B4-BE49-F238E27FC236}">
                <a16:creationId xmlns:a16="http://schemas.microsoft.com/office/drawing/2014/main" id="{1CEAD94E-F7AC-5487-8A5F-A55319A80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962400"/>
          <a:ext cx="457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4" imgW="914400" imgH="685800" progId="Excel.Sheet.8">
                  <p:embed/>
                </p:oleObj>
              </mc:Choice>
              <mc:Fallback>
                <p:oleObj name="工作表" showAsIcon="1" r:id="rId4" imgW="914400" imgH="685800" progId="Excel.Sheet.8">
                  <p:embed/>
                  <p:pic>
                    <p:nvPicPr>
                      <p:cNvPr id="2584590" name="Object 1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1CEAD94E-F7AC-5487-8A5F-A55319A800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962400"/>
                        <a:ext cx="45720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4597" name="AutoShape 2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ECB59754-B856-99E4-A3F3-BA3B6B85E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200400"/>
            <a:ext cx="533400" cy="381000"/>
          </a:xfrm>
          <a:prstGeom prst="actionButtonForwardNext">
            <a:avLst/>
          </a:prstGeom>
          <a:gradFill rotWithShape="0">
            <a:gsLst>
              <a:gs pos="0">
                <a:srgbClr val="FC9FCB"/>
              </a:gs>
              <a:gs pos="13000">
                <a:srgbClr val="F8B049"/>
              </a:gs>
              <a:gs pos="21001">
                <a:srgbClr val="F8B049"/>
              </a:gs>
              <a:gs pos="63000">
                <a:srgbClr val="FEE7F2"/>
              </a:gs>
              <a:gs pos="67000">
                <a:srgbClr val="F952A0"/>
              </a:gs>
              <a:gs pos="69000">
                <a:srgbClr val="C50849"/>
              </a:gs>
              <a:gs pos="82001">
                <a:srgbClr val="B43E85"/>
              </a:gs>
              <a:gs pos="100000">
                <a:srgbClr val="F8B049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graphicFrame>
        <p:nvGraphicFramePr>
          <p:cNvPr id="2584598" name="Object 22">
            <a:hlinkClick r:id="" action="ppaction://ole?verb=0"/>
            <a:extLst>
              <a:ext uri="{FF2B5EF4-FFF2-40B4-BE49-F238E27FC236}">
                <a16:creationId xmlns:a16="http://schemas.microsoft.com/office/drawing/2014/main" id="{E51F6940-853C-B5E0-AEA4-1455873E3C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10600" y="5867400"/>
          <a:ext cx="457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7" imgW="914400" imgH="685800" progId="Excel.Sheet.8">
                  <p:embed/>
                </p:oleObj>
              </mc:Choice>
              <mc:Fallback>
                <p:oleObj name="工作表" showAsIcon="1" r:id="rId7" imgW="914400" imgH="685800" progId="Excel.Sheet.8">
                  <p:embed/>
                  <p:pic>
                    <p:nvPicPr>
                      <p:cNvPr id="2584598" name="Object 2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51F6940-853C-B5E0-AEA4-1455873E3C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5867400"/>
                        <a:ext cx="457200" cy="4000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4599" name="Object 23">
            <a:hlinkClick r:id="" action="ppaction://ole?verb=0"/>
            <a:extLst>
              <a:ext uri="{FF2B5EF4-FFF2-40B4-BE49-F238E27FC236}">
                <a16:creationId xmlns:a16="http://schemas.microsoft.com/office/drawing/2014/main" id="{569FA5A5-2919-9062-0A44-2CB2017E8D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5505450"/>
          <a:ext cx="457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9" imgW="914400" imgH="685800" progId="PowerPoint.Show.8">
                  <p:embed/>
                </p:oleObj>
              </mc:Choice>
              <mc:Fallback>
                <p:oleObj name="簡報" showAsIcon="1" r:id="rId9" imgW="914400" imgH="685800" progId="PowerPoint.Show.8">
                  <p:embed/>
                  <p:pic>
                    <p:nvPicPr>
                      <p:cNvPr id="2584599" name="Object 2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69FA5A5-2919-9062-0A44-2CB2017E8D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505450"/>
                        <a:ext cx="45720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08AA0-F978-B5D1-3B87-E931043FA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227" name="Text Box 3">
            <a:extLst>
              <a:ext uri="{FF2B5EF4-FFF2-40B4-BE49-F238E27FC236}">
                <a16:creationId xmlns:a16="http://schemas.microsoft.com/office/drawing/2014/main" id="{5D6C0772-179C-D447-9A60-A4913424C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" y="74308"/>
            <a:ext cx="4466208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Current situation analysis</a:t>
            </a:r>
          </a:p>
        </p:txBody>
      </p:sp>
      <p:sp>
        <p:nvSpPr>
          <p:cNvPr id="2868228" name="Text Box 4">
            <a:extLst>
              <a:ext uri="{FF2B5EF4-FFF2-40B4-BE49-F238E27FC236}">
                <a16:creationId xmlns:a16="http://schemas.microsoft.com/office/drawing/2014/main" id="{8AD41671-3A29-E1C8-983A-DA6A53D6D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" y="529031"/>
            <a:ext cx="5278363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4. </a:t>
            </a:r>
            <a:r>
              <a:rPr kumimoji="0" lang="en" altLang="en-US" sz="1600" dirty="0"/>
              <a:t>Analysis of standard work combination table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71A94AE-3C61-6AF6-8DB0-8E683B7590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031621"/>
              </p:ext>
            </p:extLst>
          </p:nvPr>
        </p:nvGraphicFramePr>
        <p:xfrm>
          <a:off x="163513" y="1101725"/>
          <a:ext cx="7816850" cy="315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515571" imgH="3838643" progId="Excel.Sheet.12">
                  <p:embed/>
                </p:oleObj>
              </mc:Choice>
              <mc:Fallback>
                <p:oleObj name="Worksheet" r:id="rId2" imgW="9515571" imgH="3838643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71A94AE-3C61-6AF6-8DB0-8E683B7590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513" y="1101725"/>
                        <a:ext cx="7816850" cy="315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328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250" name="Text Box 2">
            <a:extLst>
              <a:ext uri="{FF2B5EF4-FFF2-40B4-BE49-F238E27FC236}">
                <a16:creationId xmlns:a16="http://schemas.microsoft.com/office/drawing/2014/main" id="{74A99ABE-0D3D-6C30-D7E4-2C9652866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3" y="-6057"/>
            <a:ext cx="3665041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Current situation analysis</a:t>
            </a:r>
          </a:p>
        </p:txBody>
      </p:sp>
      <p:sp>
        <p:nvSpPr>
          <p:cNvPr id="2869251" name="Line 3">
            <a:extLst>
              <a:ext uri="{FF2B5EF4-FFF2-40B4-BE49-F238E27FC236}">
                <a16:creationId xmlns:a16="http://schemas.microsoft.com/office/drawing/2014/main" id="{06468F3D-7E4D-BEAF-682E-213C6631C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114800"/>
            <a:ext cx="2590800" cy="0"/>
          </a:xfrm>
          <a:prstGeom prst="line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69252" name="Rectangle 4">
            <a:extLst>
              <a:ext uri="{FF2B5EF4-FFF2-40B4-BE49-F238E27FC236}">
                <a16:creationId xmlns:a16="http://schemas.microsoft.com/office/drawing/2014/main" id="{08BCFB34-66D9-3227-4F9F-D9C4D6187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40" y="5773344"/>
            <a:ext cx="8640960" cy="68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40000"/>
              </a:lnSpc>
            </a:pPr>
            <a:r>
              <a:rPr lang="en" altLang="zh-TW" sz="1400" b="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 </a:t>
            </a:r>
            <a:r>
              <a:rPr lang="en" altLang="en-US" sz="1400" b="0" dirty="0">
                <a:solidFill>
                  <a:srgbClr val="0000FF"/>
                </a:solidFill>
              </a:rPr>
              <a:t>:</a:t>
            </a:r>
          </a:p>
          <a:p>
            <a:pPr algn="l">
              <a:lnSpc>
                <a:spcPct val="40000"/>
              </a:lnSpc>
            </a:pPr>
            <a:r>
              <a:rPr lang="en" altLang="en-US" sz="1400" b="0" dirty="0">
                <a:solidFill>
                  <a:srgbClr val="0000FF"/>
                </a:solidFill>
              </a:rPr>
              <a:t>1: </a:t>
            </a:r>
            <a:r>
              <a:rPr lang="en" altLang="zh-TW" sz="1400" b="0" dirty="0">
                <a:solidFill>
                  <a:srgbClr val="0000FF"/>
                </a:solidFill>
              </a:rPr>
              <a:t>Layout </a:t>
            </a:r>
            <a:r>
              <a:rPr lang="en" altLang="en-US" sz="1400" b="0" dirty="0">
                <a:solidFill>
                  <a:srgbClr val="0000FF"/>
                </a:solidFill>
              </a:rPr>
              <a:t>is reasonably arranged</a:t>
            </a:r>
          </a:p>
          <a:p>
            <a:pPr algn="l">
              <a:lnSpc>
                <a:spcPct val="40000"/>
              </a:lnSpc>
            </a:pPr>
            <a:r>
              <a:rPr lang="en" altLang="en-US" sz="1400" b="0" dirty="0">
                <a:solidFill>
                  <a:srgbClr val="0000FF"/>
                </a:solidFill>
              </a:rPr>
              <a:t>2: Reasonable personnel movement routes</a:t>
            </a:r>
            <a:endParaRPr lang="en-US" altLang="zh-TW" sz="1400" b="0" dirty="0">
              <a:solidFill>
                <a:srgbClr val="0000FF"/>
              </a:solidFill>
            </a:endParaRPr>
          </a:p>
          <a:p>
            <a:pPr algn="l">
              <a:lnSpc>
                <a:spcPct val="40000"/>
              </a:lnSpc>
            </a:pPr>
            <a:r>
              <a:rPr lang="en" altLang="en-US" sz="1400" b="0" dirty="0">
                <a:solidFill>
                  <a:srgbClr val="0000FF"/>
                </a:solidFill>
              </a:rPr>
              <a:t>3: </a:t>
            </a:r>
            <a:r>
              <a:rPr lang="en" altLang="zh-TW" sz="1400" b="0" dirty="0">
                <a:solidFill>
                  <a:srgbClr val="0000FF"/>
                </a:solidFill>
              </a:rPr>
              <a:t>T/T </a:t>
            </a:r>
            <a:r>
              <a:rPr lang="en" altLang="en-US" sz="1400" b="0" dirty="0">
                <a:solidFill>
                  <a:srgbClr val="0000FF"/>
                </a:solidFill>
              </a:rPr>
              <a:t>is 4320 </a:t>
            </a:r>
            <a:r>
              <a:rPr lang="en" altLang="zh-TW" sz="1400" b="0" dirty="0">
                <a:solidFill>
                  <a:srgbClr val="0000FF"/>
                </a:solidFill>
              </a:rPr>
              <a:t>sec/ </a:t>
            </a:r>
            <a:r>
              <a:rPr lang="en" altLang="en-US" sz="1400" b="0" dirty="0">
                <a:solidFill>
                  <a:srgbClr val="0000FF"/>
                </a:solidFill>
              </a:rPr>
              <a:t>barrel, </a:t>
            </a:r>
            <a:r>
              <a:rPr lang="en" altLang="zh-TW" sz="1400" b="0" dirty="0">
                <a:solidFill>
                  <a:srgbClr val="0000FF"/>
                </a:solidFill>
              </a:rPr>
              <a:t>C/T </a:t>
            </a:r>
            <a:r>
              <a:rPr lang="en" altLang="en-US" sz="1400" b="0" dirty="0">
                <a:solidFill>
                  <a:srgbClr val="0000FF"/>
                </a:solidFill>
              </a:rPr>
              <a:t>is 4200 </a:t>
            </a:r>
            <a:r>
              <a:rPr lang="en" altLang="zh-TW" sz="1400" b="0" dirty="0">
                <a:solidFill>
                  <a:srgbClr val="0000FF"/>
                </a:solidFill>
              </a:rPr>
              <a:t>sec/ </a:t>
            </a:r>
            <a:r>
              <a:rPr lang="en" altLang="en-US" sz="1400" b="0" dirty="0">
                <a:solidFill>
                  <a:srgbClr val="0000FF"/>
                </a:solidFill>
              </a:rPr>
              <a:t>barrel, one packer can complete the operation of 1.5 machines in one cycle</a:t>
            </a:r>
          </a:p>
        </p:txBody>
      </p:sp>
      <p:graphicFrame>
        <p:nvGraphicFramePr>
          <p:cNvPr id="2869253" name="Object 5">
            <a:extLst>
              <a:ext uri="{FF2B5EF4-FFF2-40B4-BE49-F238E27FC236}">
                <a16:creationId xmlns:a16="http://schemas.microsoft.com/office/drawing/2014/main" id="{ECDC3FD1-2C2B-1273-F853-B574FE9C98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897438"/>
              </p:ext>
            </p:extLst>
          </p:nvPr>
        </p:nvGraphicFramePr>
        <p:xfrm>
          <a:off x="1043608" y="800790"/>
          <a:ext cx="7315200" cy="4938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7153453" imgH="4829387" progId="Excel.Sheet.8">
                  <p:embed/>
                </p:oleObj>
              </mc:Choice>
              <mc:Fallback>
                <p:oleObj name="工作表" r:id="rId2" imgW="7153453" imgH="4829387" progId="Excel.Sheet.8">
                  <p:embed/>
                  <p:pic>
                    <p:nvPicPr>
                      <p:cNvPr id="2869253" name="Object 5">
                        <a:extLst>
                          <a:ext uri="{FF2B5EF4-FFF2-40B4-BE49-F238E27FC236}">
                            <a16:creationId xmlns:a16="http://schemas.microsoft.com/office/drawing/2014/main" id="{ECDC3FD1-2C2B-1273-F853-B574FE9C98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contrast="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800790"/>
                        <a:ext cx="7315200" cy="4938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254" name="Text Box 6">
            <a:extLst>
              <a:ext uri="{FF2B5EF4-FFF2-40B4-BE49-F238E27FC236}">
                <a16:creationId xmlns:a16="http://schemas.microsoft.com/office/drawing/2014/main" id="{E92DD2E9-44F4-9304-003E-C7EB7AEB9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473469"/>
            <a:ext cx="3025477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5. </a:t>
            </a:r>
            <a:r>
              <a:rPr kumimoji="0" lang="en" altLang="en-US" sz="1600" dirty="0">
                <a:latin typeface="Arial" panose="020B0604020202020204" pitchFamily="34" charset="0"/>
              </a:rPr>
              <a:t>Standard worksheet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0274" name="Object 2">
            <a:extLst>
              <a:ext uri="{FF2B5EF4-FFF2-40B4-BE49-F238E27FC236}">
                <a16:creationId xmlns:a16="http://schemas.microsoft.com/office/drawing/2014/main" id="{C34B20F6-F332-7B24-7D93-C04A82F967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144322"/>
              </p:ext>
            </p:extLst>
          </p:nvPr>
        </p:nvGraphicFramePr>
        <p:xfrm>
          <a:off x="402856" y="865759"/>
          <a:ext cx="8262087" cy="497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772429" imgH="5610089" progId="Excel.Sheet.8">
                  <p:embed/>
                </p:oleObj>
              </mc:Choice>
              <mc:Fallback>
                <p:oleObj name="Worksheet" r:id="rId2" imgW="8772429" imgH="5610089" progId="Excel.Sheet.8">
                  <p:embed/>
                  <p:pic>
                    <p:nvPicPr>
                      <p:cNvPr id="2870274" name="Object 2">
                        <a:extLst>
                          <a:ext uri="{FF2B5EF4-FFF2-40B4-BE49-F238E27FC236}">
                            <a16:creationId xmlns:a16="http://schemas.microsoft.com/office/drawing/2014/main" id="{C34B20F6-F332-7B24-7D93-C04A82F967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856" y="865759"/>
                        <a:ext cx="8262087" cy="4971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0275" name="Text Box 3">
            <a:extLst>
              <a:ext uri="{FF2B5EF4-FFF2-40B4-BE49-F238E27FC236}">
                <a16:creationId xmlns:a16="http://schemas.microsoft.com/office/drawing/2014/main" id="{3D087430-02AE-F996-C72D-782B0C14A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3" y="494934"/>
            <a:ext cx="3275856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6. </a:t>
            </a:r>
            <a:r>
              <a:rPr kumimoji="0" lang="en" altLang="en-US" sz="1600" dirty="0">
                <a:latin typeface="Arial" panose="020B0604020202020204" pitchFamily="34" charset="0"/>
              </a:rPr>
              <a:t>Layout and logistics analysis</a:t>
            </a:r>
          </a:p>
        </p:txBody>
      </p:sp>
      <p:sp>
        <p:nvSpPr>
          <p:cNvPr id="2870276" name="Text Box 4">
            <a:extLst>
              <a:ext uri="{FF2B5EF4-FFF2-40B4-BE49-F238E27FC236}">
                <a16:creationId xmlns:a16="http://schemas.microsoft.com/office/drawing/2014/main" id="{1F0AB825-E7F8-99A5-8FB8-F74345E7E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3" y="58956"/>
            <a:ext cx="3521025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Current situation analysis</a:t>
            </a:r>
          </a:p>
        </p:txBody>
      </p:sp>
      <p:sp>
        <p:nvSpPr>
          <p:cNvPr id="2870277" name="Text Box 5">
            <a:extLst>
              <a:ext uri="{FF2B5EF4-FFF2-40B4-BE49-F238E27FC236}">
                <a16:creationId xmlns:a16="http://schemas.microsoft.com/office/drawing/2014/main" id="{6FA33227-C02D-5E80-CBE7-ACF59D5C1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99" y="5914939"/>
            <a:ext cx="8763000" cy="53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" altLang="zh-TW" sz="1200" dirty="0"/>
              <a:t>Key message:</a:t>
            </a:r>
          </a:p>
          <a:p>
            <a:pPr algn="l">
              <a:lnSpc>
                <a:spcPct val="50000"/>
              </a:lnSpc>
            </a:pPr>
            <a:r>
              <a:rPr lang="en" altLang="zh-TW" sz="1200" dirty="0"/>
              <a:t>The layout </a:t>
            </a:r>
            <a:r>
              <a:rPr lang="en" altLang="en-US" sz="1200" dirty="0"/>
              <a:t>layout is relatively reasonable, and the walking distance of personnel is the shortest. Considering the issues of material</a:t>
            </a:r>
          </a:p>
          <a:p>
            <a:pPr algn="l">
              <a:lnSpc>
                <a:spcPct val="50000"/>
              </a:lnSpc>
            </a:pPr>
            <a:r>
              <a:rPr lang="en" altLang="en-US" sz="1200" dirty="0"/>
              <a:t> mixing and correspondence with the assembly line, item 5 will not be improved for the time being. Item 12 requires further analysis.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1298" name="Object 2">
            <a:extLst>
              <a:ext uri="{FF2B5EF4-FFF2-40B4-BE49-F238E27FC236}">
                <a16:creationId xmlns:a16="http://schemas.microsoft.com/office/drawing/2014/main" id="{A1A0A23C-9C47-52D7-69E6-A2A51F149D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228010"/>
              </p:ext>
            </p:extLst>
          </p:nvPr>
        </p:nvGraphicFramePr>
        <p:xfrm>
          <a:off x="862732" y="701899"/>
          <a:ext cx="7706568" cy="4758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7582069" imgH="5277239" progId="Excel.Sheet.8">
                  <p:embed/>
                </p:oleObj>
              </mc:Choice>
              <mc:Fallback>
                <p:oleObj name="工作表" r:id="rId2" imgW="7582069" imgH="5277239" progId="Excel.Sheet.8">
                  <p:embed/>
                  <p:pic>
                    <p:nvPicPr>
                      <p:cNvPr id="2871298" name="Object 2">
                        <a:extLst>
                          <a:ext uri="{FF2B5EF4-FFF2-40B4-BE49-F238E27FC236}">
                            <a16:creationId xmlns:a16="http://schemas.microsoft.com/office/drawing/2014/main" id="{A1A0A23C-9C47-52D7-69E6-A2A51F149D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732" y="701899"/>
                        <a:ext cx="7706568" cy="47585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1299" name="Text Box 3">
            <a:extLst>
              <a:ext uri="{FF2B5EF4-FFF2-40B4-BE49-F238E27FC236}">
                <a16:creationId xmlns:a16="http://schemas.microsoft.com/office/drawing/2014/main" id="{A511E8DC-0DD4-7C3A-68D3-6EA0BCF81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453733"/>
            <a:ext cx="3199656" cy="270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600" dirty="0">
                <a:latin typeface="新細明體" panose="02020500000000000000" pitchFamily="18" charset="-120"/>
              </a:rPr>
              <a:t>1. </a:t>
            </a:r>
            <a:r>
              <a:rPr kumimoji="0" lang="en" altLang="en-US" sz="1600" dirty="0">
                <a:latin typeface="新細明體" panose="02020500000000000000" pitchFamily="18" charset="-120"/>
              </a:rPr>
              <a:t>Improve post- </a:t>
            </a:r>
            <a:r>
              <a:rPr kumimoji="0" lang="en" altLang="en-US" sz="1600" dirty="0"/>
              <a:t>process capabilities</a:t>
            </a:r>
            <a:endParaRPr kumimoji="0" lang="en-US" altLang="zh-TW" sz="1600" dirty="0"/>
          </a:p>
        </p:txBody>
      </p:sp>
      <p:sp>
        <p:nvSpPr>
          <p:cNvPr id="2871300" name="Text Box 4">
            <a:extLst>
              <a:ext uri="{FF2B5EF4-FFF2-40B4-BE49-F238E27FC236}">
                <a16:creationId xmlns:a16="http://schemas.microsoft.com/office/drawing/2014/main" id="{945B9D0D-20C1-1B89-0C92-9869D119E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7280"/>
            <a:ext cx="5863952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Implement improved project management</a:t>
            </a:r>
          </a:p>
        </p:txBody>
      </p:sp>
      <p:sp>
        <p:nvSpPr>
          <p:cNvPr id="2871301" name="Text Box 5">
            <a:extLst>
              <a:ext uri="{FF2B5EF4-FFF2-40B4-BE49-F238E27FC236}">
                <a16:creationId xmlns:a16="http://schemas.microsoft.com/office/drawing/2014/main" id="{9EA9B524-87D4-6ECD-0007-BA5871CA6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01208"/>
            <a:ext cx="8686800" cy="129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50000"/>
              </a:lnSpc>
            </a:pPr>
            <a:r>
              <a:rPr lang="en" altLang="zh-TW" sz="1400" b="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 </a:t>
            </a:r>
            <a:r>
              <a:rPr lang="en" altLang="en-US" sz="1400" b="0" dirty="0">
                <a:solidFill>
                  <a:srgbClr val="0000FF"/>
                </a:solidFill>
              </a:rPr>
              <a:t>: </a:t>
            </a:r>
          </a:p>
          <a:p>
            <a:pPr algn="l">
              <a:lnSpc>
                <a:spcPct val="50000"/>
              </a:lnSpc>
            </a:pPr>
            <a:r>
              <a:rPr lang="en" altLang="en-US" sz="1400" b="0" dirty="0">
                <a:solidFill>
                  <a:srgbClr val="0000FF"/>
                </a:solidFill>
              </a:rPr>
              <a:t>1. The master mold surface inspection takes the longest time, and its processing capacity is </a:t>
            </a:r>
            <a:r>
              <a:rPr lang="en" altLang="en-US" sz="1400" b="0" dirty="0">
                <a:solidFill>
                  <a:schemeClr val="accent2"/>
                </a:solidFill>
              </a:rPr>
              <a:t>18 barrels (1 </a:t>
            </a:r>
            <a:r>
              <a:rPr lang="en" altLang="zh-TW" sz="1400" b="0" dirty="0">
                <a:solidFill>
                  <a:schemeClr val="accent2"/>
                </a:solidFill>
              </a:rPr>
              <a:t>k/ </a:t>
            </a:r>
            <a:r>
              <a:rPr lang="en" altLang="en-US" sz="1400" b="0" dirty="0">
                <a:solidFill>
                  <a:schemeClr val="accent2"/>
                </a:solidFill>
              </a:rPr>
              <a:t>barrel)</a:t>
            </a:r>
          </a:p>
          <a:p>
            <a:pPr algn="l">
              <a:lnSpc>
                <a:spcPct val="50000"/>
              </a:lnSpc>
            </a:pPr>
            <a:r>
              <a:rPr lang="en" altLang="en-US" sz="1400" b="0" dirty="0">
                <a:solidFill>
                  <a:schemeClr val="accent2"/>
                </a:solidFill>
              </a:rPr>
              <a:t>2: The operation steps were shortened from 16 steps to 14 steps after improvement.</a:t>
            </a:r>
          </a:p>
          <a:p>
            <a:pPr algn="l">
              <a:lnSpc>
                <a:spcPct val="50000"/>
              </a:lnSpc>
            </a:pPr>
            <a:r>
              <a:rPr lang="en" altLang="en-US" sz="1400" b="0" dirty="0">
                <a:solidFill>
                  <a:schemeClr val="accent2"/>
                </a:solidFill>
              </a:rPr>
              <a:t>3: The cycle time ( </a:t>
            </a:r>
            <a:r>
              <a:rPr lang="en" altLang="zh-TW" sz="1400" b="0" dirty="0">
                <a:solidFill>
                  <a:schemeClr val="accent2"/>
                </a:solidFill>
              </a:rPr>
              <a:t>C/T) </a:t>
            </a:r>
            <a:r>
              <a:rPr lang="en" altLang="en-US" sz="1400" b="0" dirty="0">
                <a:solidFill>
                  <a:schemeClr val="accent2"/>
                </a:solidFill>
              </a:rPr>
              <a:t>was improved from 4200 </a:t>
            </a:r>
            <a:r>
              <a:rPr lang="en" altLang="zh-TW" sz="1400" b="0" dirty="0">
                <a:solidFill>
                  <a:schemeClr val="accent2"/>
                </a:solidFill>
              </a:rPr>
              <a:t>sec </a:t>
            </a:r>
            <a:r>
              <a:rPr lang="en" altLang="en-US" sz="1400" b="0" dirty="0">
                <a:solidFill>
                  <a:schemeClr val="accent2"/>
                </a:solidFill>
              </a:rPr>
              <a:t>to 4186 </a:t>
            </a:r>
            <a:r>
              <a:rPr lang="en" altLang="zh-TW" sz="1400" b="0" dirty="0">
                <a:solidFill>
                  <a:schemeClr val="accent2"/>
                </a:solidFill>
              </a:rPr>
              <a:t>sec, </a:t>
            </a:r>
            <a:r>
              <a:rPr lang="en" altLang="en-US" sz="1400" b="0" dirty="0">
                <a:solidFill>
                  <a:schemeClr val="accent2"/>
                </a:solidFill>
              </a:rPr>
              <a:t>a decrease of 0.33%.</a:t>
            </a:r>
          </a:p>
          <a:p>
            <a:pPr algn="l">
              <a:lnSpc>
                <a:spcPct val="50000"/>
              </a:lnSpc>
            </a:pPr>
            <a:r>
              <a:rPr lang="en" altLang="zh-TW" sz="1400" b="0" dirty="0">
                <a:solidFill>
                  <a:schemeClr val="accent2"/>
                </a:solidFill>
              </a:rPr>
              <a:t>4. </a:t>
            </a:r>
            <a:r>
              <a:rPr lang="en" altLang="en-US" sz="1400" b="0" dirty="0">
                <a:solidFill>
                  <a:schemeClr val="accent2"/>
                </a:solidFill>
              </a:rPr>
              <a:t>The master mold surface inspection and rod threading operation time accounts for 3840 </a:t>
            </a:r>
            <a:r>
              <a:rPr lang="en" altLang="zh-TW" sz="1400" b="0" dirty="0">
                <a:solidFill>
                  <a:schemeClr val="accent2"/>
                </a:solidFill>
              </a:rPr>
              <a:t>sec/4186*100%=91.7% of</a:t>
            </a:r>
          </a:p>
          <a:p>
            <a:pPr algn="l">
              <a:lnSpc>
                <a:spcPct val="50000"/>
              </a:lnSpc>
            </a:pPr>
            <a:r>
              <a:rPr lang="en" altLang="zh-TW" sz="1400" b="0" dirty="0">
                <a:solidFill>
                  <a:schemeClr val="accent2"/>
                </a:solidFill>
              </a:rPr>
              <a:t> the total cycle operation, and </a:t>
            </a:r>
            <a:r>
              <a:rPr lang="en" altLang="en-US" sz="1400" b="0" dirty="0">
                <a:solidFill>
                  <a:schemeClr val="accent2"/>
                </a:solidFill>
              </a:rPr>
              <a:t>subsequent key improvement processes are required 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6D63D-8131-DC33-24EA-4029766B0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299" name="Text Box 3">
            <a:extLst>
              <a:ext uri="{FF2B5EF4-FFF2-40B4-BE49-F238E27FC236}">
                <a16:creationId xmlns:a16="http://schemas.microsoft.com/office/drawing/2014/main" id="{60E2C7DC-A9C5-9882-1360-E2F294B84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453733"/>
            <a:ext cx="3199656" cy="270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600" dirty="0">
                <a:latin typeface="新細明體" panose="02020500000000000000" pitchFamily="18" charset="-120"/>
              </a:rPr>
              <a:t>1. </a:t>
            </a:r>
            <a:r>
              <a:rPr kumimoji="0" lang="en" altLang="en-US" sz="1600" dirty="0">
                <a:latin typeface="新細明體" panose="02020500000000000000" pitchFamily="18" charset="-120"/>
              </a:rPr>
              <a:t>Improve post- </a:t>
            </a:r>
            <a:r>
              <a:rPr kumimoji="0" lang="en" altLang="en-US" sz="1600" dirty="0"/>
              <a:t>process capabilities</a:t>
            </a:r>
            <a:endParaRPr kumimoji="0" lang="en-US" altLang="zh-TW" sz="1600" dirty="0"/>
          </a:p>
        </p:txBody>
      </p:sp>
      <p:sp>
        <p:nvSpPr>
          <p:cNvPr id="2871300" name="Text Box 4">
            <a:extLst>
              <a:ext uri="{FF2B5EF4-FFF2-40B4-BE49-F238E27FC236}">
                <a16:creationId xmlns:a16="http://schemas.microsoft.com/office/drawing/2014/main" id="{972C8EC6-66E3-D1CE-923A-2E6E4CED5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7280"/>
            <a:ext cx="5863952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Implement improved project management</a:t>
            </a:r>
          </a:p>
        </p:txBody>
      </p:sp>
      <p:sp>
        <p:nvSpPr>
          <p:cNvPr id="2871301" name="Text Box 5">
            <a:extLst>
              <a:ext uri="{FF2B5EF4-FFF2-40B4-BE49-F238E27FC236}">
                <a16:creationId xmlns:a16="http://schemas.microsoft.com/office/drawing/2014/main" id="{D6343016-73F2-9BF5-9E98-156171439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01208"/>
            <a:ext cx="8686800" cy="129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50000"/>
              </a:lnSpc>
            </a:pPr>
            <a:r>
              <a:rPr lang="en" altLang="zh-TW" sz="1400" b="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 </a:t>
            </a:r>
            <a:r>
              <a:rPr lang="en" altLang="en-US" sz="1400" b="0" dirty="0">
                <a:solidFill>
                  <a:srgbClr val="0000FF"/>
                </a:solidFill>
              </a:rPr>
              <a:t>: </a:t>
            </a:r>
          </a:p>
          <a:p>
            <a:pPr algn="l">
              <a:lnSpc>
                <a:spcPct val="50000"/>
              </a:lnSpc>
            </a:pPr>
            <a:r>
              <a:rPr lang="en" altLang="en-US" sz="1400" b="0" dirty="0">
                <a:solidFill>
                  <a:srgbClr val="0000FF"/>
                </a:solidFill>
              </a:rPr>
              <a:t>1. The master mold surface inspection takes the longest time, and its processing capacity is </a:t>
            </a:r>
            <a:r>
              <a:rPr lang="en" altLang="en-US" sz="1400" b="0" dirty="0">
                <a:solidFill>
                  <a:schemeClr val="accent2"/>
                </a:solidFill>
              </a:rPr>
              <a:t>18 barrels (1 </a:t>
            </a:r>
            <a:r>
              <a:rPr lang="en" altLang="zh-TW" sz="1400" b="0" dirty="0">
                <a:solidFill>
                  <a:schemeClr val="accent2"/>
                </a:solidFill>
              </a:rPr>
              <a:t>k/ </a:t>
            </a:r>
            <a:r>
              <a:rPr lang="en" altLang="en-US" sz="1400" b="0" dirty="0">
                <a:solidFill>
                  <a:schemeClr val="accent2"/>
                </a:solidFill>
              </a:rPr>
              <a:t>barrel)</a:t>
            </a:r>
          </a:p>
          <a:p>
            <a:pPr algn="l">
              <a:lnSpc>
                <a:spcPct val="50000"/>
              </a:lnSpc>
            </a:pPr>
            <a:r>
              <a:rPr lang="en" altLang="en-US" sz="1400" b="0" dirty="0">
                <a:solidFill>
                  <a:schemeClr val="accent2"/>
                </a:solidFill>
              </a:rPr>
              <a:t>2: The operation steps were shortened from 16 steps to 14 steps after improvement.</a:t>
            </a:r>
          </a:p>
          <a:p>
            <a:pPr algn="l">
              <a:lnSpc>
                <a:spcPct val="50000"/>
              </a:lnSpc>
            </a:pPr>
            <a:r>
              <a:rPr lang="en" altLang="en-US" sz="1400" b="0" dirty="0">
                <a:solidFill>
                  <a:schemeClr val="accent2"/>
                </a:solidFill>
              </a:rPr>
              <a:t>3: The cycle time ( </a:t>
            </a:r>
            <a:r>
              <a:rPr lang="en" altLang="zh-TW" sz="1400" b="0" dirty="0">
                <a:solidFill>
                  <a:schemeClr val="accent2"/>
                </a:solidFill>
              </a:rPr>
              <a:t>C/T) </a:t>
            </a:r>
            <a:r>
              <a:rPr lang="en" altLang="en-US" sz="1400" b="0" dirty="0">
                <a:solidFill>
                  <a:schemeClr val="accent2"/>
                </a:solidFill>
              </a:rPr>
              <a:t>was improved from 4200 </a:t>
            </a:r>
            <a:r>
              <a:rPr lang="en" altLang="zh-TW" sz="1400" b="0" dirty="0">
                <a:solidFill>
                  <a:schemeClr val="accent2"/>
                </a:solidFill>
              </a:rPr>
              <a:t>sec </a:t>
            </a:r>
            <a:r>
              <a:rPr lang="en" altLang="en-US" sz="1400" b="0" dirty="0">
                <a:solidFill>
                  <a:schemeClr val="accent2"/>
                </a:solidFill>
              </a:rPr>
              <a:t>to 4186 </a:t>
            </a:r>
            <a:r>
              <a:rPr lang="en" altLang="zh-TW" sz="1400" b="0" dirty="0">
                <a:solidFill>
                  <a:schemeClr val="accent2"/>
                </a:solidFill>
              </a:rPr>
              <a:t>sec, </a:t>
            </a:r>
            <a:r>
              <a:rPr lang="en" altLang="en-US" sz="1400" b="0" dirty="0">
                <a:solidFill>
                  <a:schemeClr val="accent2"/>
                </a:solidFill>
              </a:rPr>
              <a:t>a decrease of 0.33%.</a:t>
            </a:r>
          </a:p>
          <a:p>
            <a:pPr algn="l">
              <a:lnSpc>
                <a:spcPct val="50000"/>
              </a:lnSpc>
            </a:pPr>
            <a:r>
              <a:rPr lang="en" altLang="zh-TW" sz="1400" b="0" dirty="0">
                <a:solidFill>
                  <a:schemeClr val="accent2"/>
                </a:solidFill>
              </a:rPr>
              <a:t>4. </a:t>
            </a:r>
            <a:r>
              <a:rPr lang="en" altLang="en-US" sz="1400" b="0" dirty="0">
                <a:solidFill>
                  <a:schemeClr val="accent2"/>
                </a:solidFill>
              </a:rPr>
              <a:t>The master mold surface inspection and rod threading operation time accounts for 3840 </a:t>
            </a:r>
            <a:r>
              <a:rPr lang="en" altLang="zh-TW" sz="1400" b="0" dirty="0">
                <a:solidFill>
                  <a:schemeClr val="accent2"/>
                </a:solidFill>
              </a:rPr>
              <a:t>sec/4186*100%=91.7% of</a:t>
            </a:r>
          </a:p>
          <a:p>
            <a:pPr algn="l">
              <a:lnSpc>
                <a:spcPct val="50000"/>
              </a:lnSpc>
            </a:pPr>
            <a:r>
              <a:rPr lang="en" altLang="zh-TW" sz="1400" b="0" dirty="0">
                <a:solidFill>
                  <a:schemeClr val="accent2"/>
                </a:solidFill>
              </a:rPr>
              <a:t> the total cycle operation, and </a:t>
            </a:r>
            <a:r>
              <a:rPr lang="en" altLang="en-US" sz="1400" b="0" dirty="0">
                <a:solidFill>
                  <a:schemeClr val="accent2"/>
                </a:solidFill>
              </a:rPr>
              <a:t>subsequent key improvement processes are required 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DEFED1E-4319-4AA9-650E-C4B6D9CF8D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918775"/>
              </p:ext>
            </p:extLst>
          </p:nvPr>
        </p:nvGraphicFramePr>
        <p:xfrm>
          <a:off x="971600" y="724192"/>
          <a:ext cx="7768264" cy="4510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039104" imgH="5248207" progId="Excel.Sheet.12">
                  <p:embed/>
                </p:oleObj>
              </mc:Choice>
              <mc:Fallback>
                <p:oleObj name="Worksheet" r:id="rId2" imgW="9039104" imgH="5248207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DEFED1E-4319-4AA9-650E-C4B6D9CF8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1600" y="724192"/>
                        <a:ext cx="7768264" cy="4510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4905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322" name="Rectangle 2">
            <a:extLst>
              <a:ext uri="{FF2B5EF4-FFF2-40B4-BE49-F238E27FC236}">
                <a16:creationId xmlns:a16="http://schemas.microsoft.com/office/drawing/2014/main" id="{8B1F4C43-D43B-9CEF-0996-D39E951A8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940425"/>
            <a:ext cx="66294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" altLang="zh-TW" sz="1200">
                <a:latin typeface="新細明體" panose="02020500000000000000" pitchFamily="18" charset="-120"/>
              </a:rPr>
              <a:t>1. </a:t>
            </a:r>
            <a:r>
              <a:rPr lang="en" altLang="en-US" sz="1200">
                <a:latin typeface="新細明體" panose="02020500000000000000" pitchFamily="18" charset="-120"/>
              </a:rPr>
              <a:t>Staff saturation dropped from 97.22% to</a:t>
            </a:r>
            <a:r>
              <a:rPr lang="en" altLang="zh-TW" sz="1200">
                <a:latin typeface="新細明體" panose="02020500000000000000" pitchFamily="18" charset="-120"/>
              </a:rPr>
              <a:t> </a:t>
            </a:r>
            <a:r>
              <a:rPr lang="en" altLang="en-US" sz="1200">
                <a:solidFill>
                  <a:srgbClr val="000000"/>
                </a:solidFill>
                <a:latin typeface="新細明體" panose="02020500000000000000" pitchFamily="18" charset="-120"/>
              </a:rPr>
              <a:t>4186 (seconds)/4320 (seconds </a:t>
            </a:r>
            <a:r>
              <a:rPr lang="en" altLang="zh-TW" sz="1200">
                <a:solidFill>
                  <a:srgbClr val="000000"/>
                </a:solidFill>
                <a:latin typeface="新細明體" panose="02020500000000000000" pitchFamily="18" charset="-120"/>
              </a:rPr>
              <a:t>) </a:t>
            </a:r>
            <a:r>
              <a:rPr lang="en" altLang="en-US" sz="1200"/>
              <a:t>*100% </a:t>
            </a:r>
            <a:r>
              <a:rPr lang="en" altLang="en-US" sz="1200">
                <a:solidFill>
                  <a:schemeClr val="accent2"/>
                </a:solidFill>
              </a:rPr>
              <a:t>=96.9%, down 0.33%</a:t>
            </a:r>
          </a:p>
          <a:p>
            <a:pPr algn="l">
              <a:lnSpc>
                <a:spcPct val="80000"/>
              </a:lnSpc>
            </a:pPr>
            <a:r>
              <a:rPr lang="en" altLang="en-US" sz="1200">
                <a:latin typeface="新細明體" panose="02020500000000000000" pitchFamily="18" charset="-120"/>
              </a:rPr>
              <a:t>2. The continuous operation utilization rate of the machine is 100%, and the staff saturation rate is 96.9%. The operation process still needs to be further improved.</a:t>
            </a:r>
            <a:endParaRPr lang="en-US" altLang="zh-TW" sz="1200">
              <a:latin typeface="新細明體" panose="02020500000000000000" pitchFamily="18" charset="-120"/>
            </a:endParaRPr>
          </a:p>
        </p:txBody>
      </p:sp>
      <p:graphicFrame>
        <p:nvGraphicFramePr>
          <p:cNvPr id="2872323" name="Object 3">
            <a:extLst>
              <a:ext uri="{FF2B5EF4-FFF2-40B4-BE49-F238E27FC236}">
                <a16:creationId xmlns:a16="http://schemas.microsoft.com/office/drawing/2014/main" id="{B10A2149-66D1-DD64-C5EC-6F955976C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812800"/>
          <a:ext cx="8674100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8563119" imgH="4591236" progId="Excel.Sheet.8">
                  <p:embed/>
                </p:oleObj>
              </mc:Choice>
              <mc:Fallback>
                <p:oleObj name="工作表" r:id="rId2" imgW="8563119" imgH="4591236" progId="Excel.Sheet.8">
                  <p:embed/>
                  <p:pic>
                    <p:nvPicPr>
                      <p:cNvPr id="2872323" name="Object 3">
                        <a:extLst>
                          <a:ext uri="{FF2B5EF4-FFF2-40B4-BE49-F238E27FC236}">
                            <a16:creationId xmlns:a16="http://schemas.microsoft.com/office/drawing/2014/main" id="{B10A2149-66D1-DD64-C5EC-6F955976C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812800"/>
                        <a:ext cx="8674100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2324" name="Oval 4">
            <a:extLst>
              <a:ext uri="{FF2B5EF4-FFF2-40B4-BE49-F238E27FC236}">
                <a16:creationId xmlns:a16="http://schemas.microsoft.com/office/drawing/2014/main" id="{153918D2-9ED5-4ADD-854F-52833D7FE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295400"/>
            <a:ext cx="685800" cy="228600"/>
          </a:xfrm>
          <a:prstGeom prst="ellipse">
            <a:avLst/>
          </a:prstGeom>
          <a:noFill/>
          <a:ln w="11176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72325" name="Oval 5">
            <a:extLst>
              <a:ext uri="{FF2B5EF4-FFF2-40B4-BE49-F238E27FC236}">
                <a16:creationId xmlns:a16="http://schemas.microsoft.com/office/drawing/2014/main" id="{ABB9A84B-E9FE-E77E-B7D5-8CD829B7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029200"/>
            <a:ext cx="1447800" cy="381000"/>
          </a:xfrm>
          <a:prstGeom prst="ellipse">
            <a:avLst/>
          </a:prstGeom>
          <a:noFill/>
          <a:ln w="11176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72326" name="AutoShape 6">
            <a:extLst>
              <a:ext uri="{FF2B5EF4-FFF2-40B4-BE49-F238E27FC236}">
                <a16:creationId xmlns:a16="http://schemas.microsoft.com/office/drawing/2014/main" id="{D72F690A-036A-E945-BAC4-E547F3ECE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343400"/>
            <a:ext cx="1676400" cy="533400"/>
          </a:xfrm>
          <a:prstGeom prst="wedgeRoundRectCallout">
            <a:avLst>
              <a:gd name="adj1" fmla="val 30116"/>
              <a:gd name="adj2" fmla="val 92856"/>
              <a:gd name="adj3" fmla="val 16667"/>
            </a:avLst>
          </a:prstGeom>
          <a:solidFill>
            <a:schemeClr val="hlink"/>
          </a:solidFill>
          <a:ln w="11176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Ctr="1"/>
          <a:lstStyle/>
          <a:p>
            <a:pPr algn="l"/>
            <a:r>
              <a:rPr lang="en" altLang="en-US" sz="1200" b="0"/>
              <a:t>Immediate improvements improve post-project cycle times</a:t>
            </a:r>
          </a:p>
        </p:txBody>
      </p:sp>
      <p:sp>
        <p:nvSpPr>
          <p:cNvPr id="2872327" name="Text Box 7">
            <a:extLst>
              <a:ext uri="{FF2B5EF4-FFF2-40B4-BE49-F238E27FC236}">
                <a16:creationId xmlns:a16="http://schemas.microsoft.com/office/drawing/2014/main" id="{61562549-7B5C-F365-9E43-546E4513E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531813"/>
            <a:ext cx="2717800" cy="263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600" dirty="0">
                <a:latin typeface="新細明體" panose="02020500000000000000" pitchFamily="18" charset="-120"/>
              </a:rPr>
              <a:t>2. Improved job combination list</a:t>
            </a:r>
          </a:p>
        </p:txBody>
      </p:sp>
      <p:sp>
        <p:nvSpPr>
          <p:cNvPr id="2872328" name="Text Box 8">
            <a:extLst>
              <a:ext uri="{FF2B5EF4-FFF2-40B4-BE49-F238E27FC236}">
                <a16:creationId xmlns:a16="http://schemas.microsoft.com/office/drawing/2014/main" id="{F8E42383-CD03-25D4-22D5-0E0C824FB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7280"/>
            <a:ext cx="538480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Implement improved project management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EDB86-9767-600F-A1C0-16F5EA2B8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68F2563-4C11-5A69-F99F-69D06670FD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080119"/>
              </p:ext>
            </p:extLst>
          </p:nvPr>
        </p:nvGraphicFramePr>
        <p:xfrm>
          <a:off x="4763" y="1133475"/>
          <a:ext cx="9134475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134520" imgH="4591186" progId="Excel.Sheet.12">
                  <p:embed/>
                </p:oleObj>
              </mc:Choice>
              <mc:Fallback>
                <p:oleObj name="Worksheet" r:id="rId2" imgW="9134520" imgH="4591186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68F2563-4C11-5A69-F99F-69D06670FD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63" y="1133475"/>
                        <a:ext cx="9134475" cy="459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2322" name="Rectangle 2">
            <a:extLst>
              <a:ext uri="{FF2B5EF4-FFF2-40B4-BE49-F238E27FC236}">
                <a16:creationId xmlns:a16="http://schemas.microsoft.com/office/drawing/2014/main" id="{7C35CA96-6D03-8696-E803-7D1FC0EC6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940425"/>
            <a:ext cx="66294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" altLang="zh-TW" sz="1200">
                <a:latin typeface="新細明體" panose="02020500000000000000" pitchFamily="18" charset="-120"/>
              </a:rPr>
              <a:t>1. </a:t>
            </a:r>
            <a:r>
              <a:rPr lang="en" altLang="en-US" sz="1200">
                <a:latin typeface="新細明體" panose="02020500000000000000" pitchFamily="18" charset="-120"/>
              </a:rPr>
              <a:t>Staff saturation dropped from 97.22% to</a:t>
            </a:r>
            <a:r>
              <a:rPr lang="en" altLang="zh-TW" sz="1200">
                <a:latin typeface="新細明體" panose="02020500000000000000" pitchFamily="18" charset="-120"/>
              </a:rPr>
              <a:t> </a:t>
            </a:r>
            <a:r>
              <a:rPr lang="en" altLang="en-US" sz="1200">
                <a:solidFill>
                  <a:srgbClr val="000000"/>
                </a:solidFill>
                <a:latin typeface="新細明體" panose="02020500000000000000" pitchFamily="18" charset="-120"/>
              </a:rPr>
              <a:t>4186 (seconds)/4320 (seconds </a:t>
            </a:r>
            <a:r>
              <a:rPr lang="en" altLang="zh-TW" sz="1200">
                <a:solidFill>
                  <a:srgbClr val="000000"/>
                </a:solidFill>
                <a:latin typeface="新細明體" panose="02020500000000000000" pitchFamily="18" charset="-120"/>
              </a:rPr>
              <a:t>) </a:t>
            </a:r>
            <a:r>
              <a:rPr lang="en" altLang="en-US" sz="1200"/>
              <a:t>*100% </a:t>
            </a:r>
            <a:r>
              <a:rPr lang="en" altLang="en-US" sz="1200">
                <a:solidFill>
                  <a:schemeClr val="accent2"/>
                </a:solidFill>
              </a:rPr>
              <a:t>=96.9%, down 0.33%</a:t>
            </a:r>
          </a:p>
          <a:p>
            <a:pPr algn="l">
              <a:lnSpc>
                <a:spcPct val="80000"/>
              </a:lnSpc>
            </a:pPr>
            <a:r>
              <a:rPr lang="en" altLang="en-US" sz="1200">
                <a:latin typeface="新細明體" panose="02020500000000000000" pitchFamily="18" charset="-120"/>
              </a:rPr>
              <a:t>2. The continuous operation utilization rate of the machine is 100%, and the staff saturation rate is 96.9%. The operation process still needs to be further improved.</a:t>
            </a:r>
            <a:endParaRPr lang="en-US" altLang="zh-TW" sz="1200">
              <a:latin typeface="新細明體" panose="02020500000000000000" pitchFamily="18" charset="-120"/>
            </a:endParaRPr>
          </a:p>
        </p:txBody>
      </p:sp>
      <p:sp>
        <p:nvSpPr>
          <p:cNvPr id="2872324" name="Oval 4">
            <a:extLst>
              <a:ext uri="{FF2B5EF4-FFF2-40B4-BE49-F238E27FC236}">
                <a16:creationId xmlns:a16="http://schemas.microsoft.com/office/drawing/2014/main" id="{9FA9DC2A-C445-3344-18C5-5F384D354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295400"/>
            <a:ext cx="685800" cy="228600"/>
          </a:xfrm>
          <a:prstGeom prst="ellipse">
            <a:avLst/>
          </a:prstGeom>
          <a:noFill/>
          <a:ln w="11176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72325" name="Oval 5">
            <a:extLst>
              <a:ext uri="{FF2B5EF4-FFF2-40B4-BE49-F238E27FC236}">
                <a16:creationId xmlns:a16="http://schemas.microsoft.com/office/drawing/2014/main" id="{890BF6FF-604C-4083-2317-C4120B80A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040" y="5092700"/>
            <a:ext cx="1447800" cy="381000"/>
          </a:xfrm>
          <a:prstGeom prst="ellipse">
            <a:avLst/>
          </a:prstGeom>
          <a:noFill/>
          <a:ln w="11176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72326" name="AutoShape 6">
            <a:extLst>
              <a:ext uri="{FF2B5EF4-FFF2-40B4-BE49-F238E27FC236}">
                <a16:creationId xmlns:a16="http://schemas.microsoft.com/office/drawing/2014/main" id="{4A215DDD-D638-62F1-99CF-0975C180C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343400"/>
            <a:ext cx="1676400" cy="533400"/>
          </a:xfrm>
          <a:prstGeom prst="wedgeRoundRectCallout">
            <a:avLst>
              <a:gd name="adj1" fmla="val 30116"/>
              <a:gd name="adj2" fmla="val 92856"/>
              <a:gd name="adj3" fmla="val 16667"/>
            </a:avLst>
          </a:prstGeom>
          <a:solidFill>
            <a:schemeClr val="hlink"/>
          </a:solidFill>
          <a:ln w="11176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Ctr="1"/>
          <a:lstStyle/>
          <a:p>
            <a:pPr algn="l"/>
            <a:r>
              <a:rPr lang="en" altLang="en-US" sz="1200" b="0" dirty="0"/>
              <a:t>Immediate improvements improve post-project cycle times</a:t>
            </a:r>
          </a:p>
        </p:txBody>
      </p:sp>
      <p:sp>
        <p:nvSpPr>
          <p:cNvPr id="2872327" name="Text Box 7">
            <a:extLst>
              <a:ext uri="{FF2B5EF4-FFF2-40B4-BE49-F238E27FC236}">
                <a16:creationId xmlns:a16="http://schemas.microsoft.com/office/drawing/2014/main" id="{12E1DCFD-682C-A86D-BF02-7584600B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531813"/>
            <a:ext cx="2717800" cy="263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600" dirty="0">
                <a:latin typeface="新細明體" panose="02020500000000000000" pitchFamily="18" charset="-120"/>
              </a:rPr>
              <a:t>2. Improved job combination list</a:t>
            </a:r>
          </a:p>
        </p:txBody>
      </p:sp>
      <p:sp>
        <p:nvSpPr>
          <p:cNvPr id="2872328" name="Text Box 8">
            <a:extLst>
              <a:ext uri="{FF2B5EF4-FFF2-40B4-BE49-F238E27FC236}">
                <a16:creationId xmlns:a16="http://schemas.microsoft.com/office/drawing/2014/main" id="{D3EF44A5-7582-C3CF-98E9-FC031623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7280"/>
            <a:ext cx="538480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Implement improved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66552107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36BF9-BB98-B3C4-BCBA-264494431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322" name="Rectangle 2">
            <a:extLst>
              <a:ext uri="{FF2B5EF4-FFF2-40B4-BE49-F238E27FC236}">
                <a16:creationId xmlns:a16="http://schemas.microsoft.com/office/drawing/2014/main" id="{4F0B57EB-87FC-6DB8-7981-34CD37FE2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5711926"/>
            <a:ext cx="66294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" altLang="zh-TW" sz="1200" dirty="0">
                <a:latin typeface="新細明體" panose="02020500000000000000" pitchFamily="18" charset="-120"/>
              </a:rPr>
              <a:t>1. </a:t>
            </a:r>
            <a:r>
              <a:rPr lang="en" altLang="en-US" sz="1200" dirty="0">
                <a:latin typeface="新細明體" panose="02020500000000000000" pitchFamily="18" charset="-120"/>
              </a:rPr>
              <a:t>Staff saturation dropped from 97.22% to</a:t>
            </a:r>
            <a:r>
              <a:rPr lang="en" altLang="zh-TW" sz="1200" dirty="0">
                <a:latin typeface="新細明體" panose="02020500000000000000" pitchFamily="18" charset="-120"/>
              </a:rPr>
              <a:t> </a:t>
            </a:r>
            <a:r>
              <a:rPr lang="en" altLang="en-US" sz="1200" dirty="0">
                <a:solidFill>
                  <a:srgbClr val="000000"/>
                </a:solidFill>
                <a:latin typeface="新細明體" panose="02020500000000000000" pitchFamily="18" charset="-120"/>
              </a:rPr>
              <a:t>4186 (seconds)/4320 (seconds </a:t>
            </a:r>
            <a:r>
              <a:rPr lang="en" altLang="zh-TW" sz="1200" dirty="0">
                <a:solidFill>
                  <a:srgbClr val="000000"/>
                </a:solidFill>
                <a:latin typeface="新細明體" panose="02020500000000000000" pitchFamily="18" charset="-120"/>
              </a:rPr>
              <a:t>) </a:t>
            </a:r>
            <a:r>
              <a:rPr lang="en" altLang="en-US" sz="1200" dirty="0"/>
              <a:t>*100% </a:t>
            </a:r>
            <a:r>
              <a:rPr lang="en" altLang="en-US" sz="1200" dirty="0">
                <a:solidFill>
                  <a:schemeClr val="accent2"/>
                </a:solidFill>
              </a:rPr>
              <a:t>=96.9%, down 0.33%</a:t>
            </a:r>
          </a:p>
          <a:p>
            <a:pPr algn="l">
              <a:lnSpc>
                <a:spcPct val="80000"/>
              </a:lnSpc>
            </a:pPr>
            <a:r>
              <a:rPr lang="en" altLang="en-US" sz="1200" dirty="0">
                <a:latin typeface="新細明體" panose="02020500000000000000" pitchFamily="18" charset="-120"/>
              </a:rPr>
              <a:t>2. The continuous operation utilization rate of the machine is 100%, and the staff saturation rate is 96.9%. The operation process still needs to be further improved.</a:t>
            </a:r>
            <a:endParaRPr lang="en-US" altLang="zh-TW" sz="1200" dirty="0">
              <a:latin typeface="新細明體" panose="02020500000000000000" pitchFamily="18" charset="-120"/>
            </a:endParaRPr>
          </a:p>
        </p:txBody>
      </p:sp>
      <p:graphicFrame>
        <p:nvGraphicFramePr>
          <p:cNvPr id="2872323" name="Object 3">
            <a:extLst>
              <a:ext uri="{FF2B5EF4-FFF2-40B4-BE49-F238E27FC236}">
                <a16:creationId xmlns:a16="http://schemas.microsoft.com/office/drawing/2014/main" id="{F2016FAD-5361-13EA-A194-7477DEED1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509569"/>
              </p:ext>
            </p:extLst>
          </p:nvPr>
        </p:nvGraphicFramePr>
        <p:xfrm>
          <a:off x="2927238" y="899161"/>
          <a:ext cx="3746723" cy="4429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276549" imgH="3733936" progId="Excel.Sheet.8">
                  <p:embed/>
                </p:oleObj>
              </mc:Choice>
              <mc:Fallback>
                <p:oleObj name="Worksheet" r:id="rId2" imgW="3276549" imgH="3733936" progId="Excel.Sheet.8">
                  <p:embed/>
                  <p:pic>
                    <p:nvPicPr>
                      <p:cNvPr id="2872323" name="Object 3">
                        <a:extLst>
                          <a:ext uri="{FF2B5EF4-FFF2-40B4-BE49-F238E27FC236}">
                            <a16:creationId xmlns:a16="http://schemas.microsoft.com/office/drawing/2014/main" id="{F2016FAD-5361-13EA-A194-7477DEED15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238" y="899161"/>
                        <a:ext cx="3746723" cy="44294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2324" name="Oval 4">
            <a:extLst>
              <a:ext uri="{FF2B5EF4-FFF2-40B4-BE49-F238E27FC236}">
                <a16:creationId xmlns:a16="http://schemas.microsoft.com/office/drawing/2014/main" id="{B60F8737-47EF-BE60-0796-6B5F78746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295400"/>
            <a:ext cx="685800" cy="228600"/>
          </a:xfrm>
          <a:prstGeom prst="ellipse">
            <a:avLst/>
          </a:prstGeom>
          <a:noFill/>
          <a:ln w="11176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72325" name="Oval 5">
            <a:extLst>
              <a:ext uri="{FF2B5EF4-FFF2-40B4-BE49-F238E27FC236}">
                <a16:creationId xmlns:a16="http://schemas.microsoft.com/office/drawing/2014/main" id="{A0B70C91-B7B5-8E18-D5E5-D03C24788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029200"/>
            <a:ext cx="1447800" cy="381000"/>
          </a:xfrm>
          <a:prstGeom prst="ellipse">
            <a:avLst/>
          </a:prstGeom>
          <a:noFill/>
          <a:ln w="11176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72326" name="AutoShape 6">
            <a:extLst>
              <a:ext uri="{FF2B5EF4-FFF2-40B4-BE49-F238E27FC236}">
                <a16:creationId xmlns:a16="http://schemas.microsoft.com/office/drawing/2014/main" id="{79CFB371-0AB4-1DFC-D941-55494504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343400"/>
            <a:ext cx="1676400" cy="533400"/>
          </a:xfrm>
          <a:prstGeom prst="wedgeRoundRectCallout">
            <a:avLst>
              <a:gd name="adj1" fmla="val 30116"/>
              <a:gd name="adj2" fmla="val 92856"/>
              <a:gd name="adj3" fmla="val 16667"/>
            </a:avLst>
          </a:prstGeom>
          <a:solidFill>
            <a:schemeClr val="hlink"/>
          </a:solidFill>
          <a:ln w="11176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Ctr="1"/>
          <a:lstStyle/>
          <a:p>
            <a:pPr algn="l"/>
            <a:r>
              <a:rPr lang="en" altLang="en-US" sz="1200" b="0"/>
              <a:t>Immediate improvements improve post-project cycle times</a:t>
            </a:r>
          </a:p>
        </p:txBody>
      </p:sp>
      <p:sp>
        <p:nvSpPr>
          <p:cNvPr id="2872327" name="Text Box 7">
            <a:extLst>
              <a:ext uri="{FF2B5EF4-FFF2-40B4-BE49-F238E27FC236}">
                <a16:creationId xmlns:a16="http://schemas.microsoft.com/office/drawing/2014/main" id="{A6E26197-6D68-F53A-DB57-7EF8F2208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531813"/>
            <a:ext cx="2717800" cy="263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600" dirty="0">
                <a:latin typeface="新細明體" panose="02020500000000000000" pitchFamily="18" charset="-120"/>
              </a:rPr>
              <a:t>2. Improved job combination list</a:t>
            </a:r>
          </a:p>
        </p:txBody>
      </p:sp>
      <p:sp>
        <p:nvSpPr>
          <p:cNvPr id="2872328" name="Text Box 8">
            <a:extLst>
              <a:ext uri="{FF2B5EF4-FFF2-40B4-BE49-F238E27FC236}">
                <a16:creationId xmlns:a16="http://schemas.microsoft.com/office/drawing/2014/main" id="{96D4204D-27FE-49A0-ECC0-70093ED5B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7280"/>
            <a:ext cx="538480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Implement improved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41813008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346" name="Text Box 2">
            <a:extLst>
              <a:ext uri="{FF2B5EF4-FFF2-40B4-BE49-F238E27FC236}">
                <a16:creationId xmlns:a16="http://schemas.microsoft.com/office/drawing/2014/main" id="{3395555C-822C-64CA-E9B9-BF37A871F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7280"/>
            <a:ext cx="5258296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>
                <a:latin typeface="新細明體" panose="02020500000000000000" pitchFamily="18" charset="-120"/>
              </a:rPr>
              <a:t>Implement improved project management</a:t>
            </a:r>
          </a:p>
        </p:txBody>
      </p:sp>
      <p:sp>
        <p:nvSpPr>
          <p:cNvPr id="2873347" name="Rectangle 3">
            <a:extLst>
              <a:ext uri="{FF2B5EF4-FFF2-40B4-BE49-F238E27FC236}">
                <a16:creationId xmlns:a16="http://schemas.microsoft.com/office/drawing/2014/main" id="{2C7886D1-F97E-5DEF-DCDF-9C4829305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5801491"/>
            <a:ext cx="577183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" altLang="zh-TW" sz="140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 </a:t>
            </a:r>
            <a:r>
              <a:rPr lang="en" altLang="en-US" sz="1400" dirty="0">
                <a:solidFill>
                  <a:srgbClr val="0000FF"/>
                </a:solidFill>
              </a:rPr>
              <a:t>: </a:t>
            </a:r>
            <a:r>
              <a:rPr lang="en" altLang="zh-TW" sz="1400" dirty="0">
                <a:solidFill>
                  <a:srgbClr val="0000FF"/>
                </a:solidFill>
              </a:rPr>
              <a:t>T/T </a:t>
            </a:r>
            <a:r>
              <a:rPr lang="en" altLang="en-US" sz="1400" dirty="0">
                <a:solidFill>
                  <a:srgbClr val="0000FF"/>
                </a:solidFill>
              </a:rPr>
              <a:t>is 4320 </a:t>
            </a:r>
            <a:r>
              <a:rPr lang="en" altLang="zh-TW" sz="1400" dirty="0">
                <a:solidFill>
                  <a:srgbClr val="0000FF"/>
                </a:solidFill>
              </a:rPr>
              <a:t>sec/ </a:t>
            </a:r>
            <a:r>
              <a:rPr lang="en" altLang="en-US" sz="1400" dirty="0">
                <a:solidFill>
                  <a:srgbClr val="0000FF"/>
                </a:solidFill>
              </a:rPr>
              <a:t>barrel, </a:t>
            </a:r>
            <a:r>
              <a:rPr lang="en" altLang="zh-TW" sz="1400" dirty="0">
                <a:solidFill>
                  <a:srgbClr val="0000FF"/>
                </a:solidFill>
              </a:rPr>
              <a:t>C/T </a:t>
            </a:r>
            <a:r>
              <a:rPr lang="en" altLang="en-US" sz="1400" dirty="0">
                <a:solidFill>
                  <a:srgbClr val="0000FF"/>
                </a:solidFill>
              </a:rPr>
              <a:t>is 4186 </a:t>
            </a:r>
            <a:r>
              <a:rPr lang="en" altLang="zh-TW" sz="1400" dirty="0">
                <a:solidFill>
                  <a:srgbClr val="0000FF"/>
                </a:solidFill>
              </a:rPr>
              <a:t>sec/ </a:t>
            </a:r>
            <a:r>
              <a:rPr lang="en" altLang="en-US" sz="1400" dirty="0">
                <a:solidFill>
                  <a:srgbClr val="0000FF"/>
                </a:solidFill>
              </a:rPr>
              <a:t>barrel, one packer can </a:t>
            </a:r>
          </a:p>
          <a:p>
            <a:pPr algn="l">
              <a:lnSpc>
                <a:spcPct val="100000"/>
              </a:lnSpc>
            </a:pPr>
            <a:r>
              <a:rPr lang="en" altLang="en-US" sz="1400" dirty="0">
                <a:solidFill>
                  <a:srgbClr val="0000FF"/>
                </a:solidFill>
              </a:rPr>
              <a:t>complete the operation of 1.5 machines in one cycle</a:t>
            </a:r>
            <a:endParaRPr lang="en-US" altLang="zh-TW" sz="1400" dirty="0">
              <a:solidFill>
                <a:srgbClr val="0000FF"/>
              </a:solidFill>
            </a:endParaRPr>
          </a:p>
        </p:txBody>
      </p:sp>
      <p:graphicFrame>
        <p:nvGraphicFramePr>
          <p:cNvPr id="2873348" name="Object 4">
            <a:extLst>
              <a:ext uri="{FF2B5EF4-FFF2-40B4-BE49-F238E27FC236}">
                <a16:creationId xmlns:a16="http://schemas.microsoft.com/office/drawing/2014/main" id="{0904E801-E39F-AF05-507C-368A7DA0D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56295"/>
              </p:ext>
            </p:extLst>
          </p:nvPr>
        </p:nvGraphicFramePr>
        <p:xfrm>
          <a:off x="971600" y="841811"/>
          <a:ext cx="7071320" cy="4774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7153453" imgH="4829387" progId="Excel.Sheet.8">
                  <p:embed/>
                </p:oleObj>
              </mc:Choice>
              <mc:Fallback>
                <p:oleObj name="工作表" r:id="rId2" imgW="7153453" imgH="4829387" progId="Excel.Sheet.8">
                  <p:embed/>
                  <p:pic>
                    <p:nvPicPr>
                      <p:cNvPr id="2873348" name="Object 4">
                        <a:extLst>
                          <a:ext uri="{FF2B5EF4-FFF2-40B4-BE49-F238E27FC236}">
                            <a16:creationId xmlns:a16="http://schemas.microsoft.com/office/drawing/2014/main" id="{0904E801-E39F-AF05-507C-368A7DA0D4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841811"/>
                        <a:ext cx="7071320" cy="47742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3349" name="Text Box 5">
            <a:extLst>
              <a:ext uri="{FF2B5EF4-FFF2-40B4-BE49-F238E27FC236}">
                <a16:creationId xmlns:a16="http://schemas.microsoft.com/office/drawing/2014/main" id="{CF84D02C-B7A5-C756-D8E0-06A909E13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477838"/>
            <a:ext cx="2809875" cy="284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>
                <a:latin typeface="新細明體" panose="02020500000000000000" pitchFamily="18" charset="-120"/>
              </a:rPr>
              <a:t>3. </a:t>
            </a:r>
            <a:r>
              <a:rPr kumimoji="0" lang="en" altLang="en-US" sz="1600"/>
              <a:t>Standard worksheet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4370" name="Object 2">
            <a:extLst>
              <a:ext uri="{FF2B5EF4-FFF2-40B4-BE49-F238E27FC236}">
                <a16:creationId xmlns:a16="http://schemas.microsoft.com/office/drawing/2014/main" id="{55E0A3FA-4A9D-8017-E3EF-0851CB930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101942"/>
              </p:ext>
            </p:extLst>
          </p:nvPr>
        </p:nvGraphicFramePr>
        <p:xfrm>
          <a:off x="633946" y="852781"/>
          <a:ext cx="7876108" cy="5101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件" r:id="rId2" imgW="9935280" imgH="6437160" progId="Word.Document.8">
                  <p:embed/>
                </p:oleObj>
              </mc:Choice>
              <mc:Fallback>
                <p:oleObj name="文件" r:id="rId2" imgW="9935280" imgH="6437160" progId="Word.Document.8">
                  <p:embed/>
                  <p:pic>
                    <p:nvPicPr>
                      <p:cNvPr id="2874370" name="Object 2">
                        <a:extLst>
                          <a:ext uri="{FF2B5EF4-FFF2-40B4-BE49-F238E27FC236}">
                            <a16:creationId xmlns:a16="http://schemas.microsoft.com/office/drawing/2014/main" id="{55E0A3FA-4A9D-8017-E3EF-0851CB930E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946" y="852781"/>
                        <a:ext cx="7876108" cy="5101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4371" name="Text Box 3">
            <a:extLst>
              <a:ext uri="{FF2B5EF4-FFF2-40B4-BE49-F238E27FC236}">
                <a16:creationId xmlns:a16="http://schemas.microsoft.com/office/drawing/2014/main" id="{4182B8BD-7A39-9DF5-5FB2-7DB4B463D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7280"/>
            <a:ext cx="5787752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Implement improved project management</a:t>
            </a:r>
          </a:p>
        </p:txBody>
      </p:sp>
      <p:sp>
        <p:nvSpPr>
          <p:cNvPr id="2874372" name="Text Box 4">
            <a:extLst>
              <a:ext uri="{FF2B5EF4-FFF2-40B4-BE49-F238E27FC236}">
                <a16:creationId xmlns:a16="http://schemas.microsoft.com/office/drawing/2014/main" id="{48F2E6D4-6E8E-2D06-19F4-2D1F0A0C6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473469"/>
            <a:ext cx="4681661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4. </a:t>
            </a:r>
            <a:r>
              <a:rPr kumimoji="0" lang="en" altLang="en-US" sz="1600" dirty="0"/>
              <a:t>Standard book update and execution</a:t>
            </a:r>
          </a:p>
        </p:txBody>
      </p:sp>
      <p:graphicFrame>
        <p:nvGraphicFramePr>
          <p:cNvPr id="2874373" name="Object 5">
            <a:hlinkClick r:id="" action="ppaction://ole?verb=0"/>
            <a:extLst>
              <a:ext uri="{FF2B5EF4-FFF2-40B4-BE49-F238E27FC236}">
                <a16:creationId xmlns:a16="http://schemas.microsoft.com/office/drawing/2014/main" id="{447E5F11-E415-4AAA-655D-6606231781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3400" y="438150"/>
          <a:ext cx="8382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4" imgW="914400" imgH="685800" progId="PowerPoint.Show.8">
                  <p:embed/>
                </p:oleObj>
              </mc:Choice>
              <mc:Fallback>
                <p:oleObj name="簡報" showAsIcon="1" r:id="rId4" imgW="914400" imgH="685800" progId="PowerPoint.Show.8">
                  <p:embed/>
                  <p:pic>
                    <p:nvPicPr>
                      <p:cNvPr id="2874373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447E5F11-E415-4AAA-655D-6606231781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438150"/>
                        <a:ext cx="838200" cy="62865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4374" name="Text Box 6">
            <a:extLst>
              <a:ext uri="{FF2B5EF4-FFF2-40B4-BE49-F238E27FC236}">
                <a16:creationId xmlns:a16="http://schemas.microsoft.com/office/drawing/2014/main" id="{1C266234-BEC9-795F-71AF-9682B067B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87045"/>
            <a:ext cx="8229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" altLang="en-US" sz="1200" dirty="0"/>
              <a:t>1. The standard operating time </a:t>
            </a:r>
            <a:r>
              <a:rPr lang="en" altLang="zh-TW" sz="1200" dirty="0"/>
              <a:t>S/T is reduced </a:t>
            </a:r>
            <a:r>
              <a:rPr lang="en" altLang="en-US" sz="1200" dirty="0"/>
              <a:t>from 4200 </a:t>
            </a:r>
            <a:r>
              <a:rPr lang="en" altLang="zh-TW" sz="1200" dirty="0"/>
              <a:t>sec </a:t>
            </a:r>
            <a:r>
              <a:rPr lang="en" altLang="en-US" sz="1200" dirty="0"/>
              <a:t>to 4186 </a:t>
            </a:r>
            <a:r>
              <a:rPr lang="en" altLang="zh-TW" sz="1200" dirty="0"/>
              <a:t>sec, DOWN </a:t>
            </a:r>
            <a:r>
              <a:rPr lang="en" altLang="en-US" sz="1200" dirty="0"/>
              <a:t>range: 0.33%.</a:t>
            </a:r>
          </a:p>
          <a:p>
            <a:pPr algn="l">
              <a:lnSpc>
                <a:spcPct val="90000"/>
              </a:lnSpc>
            </a:pPr>
            <a:r>
              <a:rPr lang="en" altLang="zh-TW" sz="1200" dirty="0"/>
              <a:t>2. </a:t>
            </a:r>
            <a:r>
              <a:rPr lang="en" altLang="en-US" sz="1200" dirty="0"/>
              <a:t>Control the current situation through immediate improvement and re-establish standardized documents, and implement new standards through education, training and assessment.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2CAB-2EA1-B429-1216-C0E57D5B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1674"/>
            <a:ext cx="7886700" cy="399578"/>
          </a:xfrm>
        </p:spPr>
        <p:txBody>
          <a:bodyPr/>
          <a:lstStyle/>
          <a:p>
            <a:r>
              <a:rPr lang="en" altLang="en-US" sz="1600" u="sng" dirty="0"/>
              <a:t>Project proposal review</a:t>
            </a:r>
            <a:endParaRPr lang="en-US" sz="16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2FF6F98-C0FF-8A46-2A8F-ED22C74221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990958"/>
              </p:ext>
            </p:extLst>
          </p:nvPr>
        </p:nvGraphicFramePr>
        <p:xfrm>
          <a:off x="395288" y="620713"/>
          <a:ext cx="8577262" cy="51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658388" imgH="5838791" progId="Excel.Sheet.12">
                  <p:embed/>
                </p:oleObj>
              </mc:Choice>
              <mc:Fallback>
                <p:oleObj name="Worksheet" r:id="rId2" imgW="9658388" imgH="5838791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2FF6F98-C0FF-8A46-2A8F-ED22C74221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288" y="620713"/>
                        <a:ext cx="8577262" cy="51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9524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394" name="Text Box 2">
            <a:extLst>
              <a:ext uri="{FF2B5EF4-FFF2-40B4-BE49-F238E27FC236}">
                <a16:creationId xmlns:a16="http://schemas.microsoft.com/office/drawing/2014/main" id="{47E9116B-B73C-C961-9EC7-A13A38D3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-6057"/>
            <a:ext cx="518160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Implement improved project management</a:t>
            </a:r>
          </a:p>
        </p:txBody>
      </p:sp>
      <p:sp>
        <p:nvSpPr>
          <p:cNvPr id="2875395" name="Text Box 3">
            <a:extLst>
              <a:ext uri="{FF2B5EF4-FFF2-40B4-BE49-F238E27FC236}">
                <a16:creationId xmlns:a16="http://schemas.microsoft.com/office/drawing/2014/main" id="{5840519D-C0EE-7E01-BB5C-C4885C9F0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529031"/>
            <a:ext cx="4537645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5. </a:t>
            </a:r>
            <a:r>
              <a:rPr kumimoji="0" lang="en" altLang="en-US" sz="1600" dirty="0"/>
              <a:t>Manpower structure adjustment</a:t>
            </a:r>
          </a:p>
        </p:txBody>
      </p:sp>
      <p:sp>
        <p:nvSpPr>
          <p:cNvPr id="2875396" name="Text Box 4">
            <a:extLst>
              <a:ext uri="{FF2B5EF4-FFF2-40B4-BE49-F238E27FC236}">
                <a16:creationId xmlns:a16="http://schemas.microsoft.com/office/drawing/2014/main" id="{A8AA273B-71AB-ED62-9696-1CB177C40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80636"/>
            <a:ext cx="2521992" cy="32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 eaLnBrk="0" hangingPunct="0">
              <a:spcBef>
                <a:spcPct val="10000"/>
              </a:spcBef>
              <a:buClr>
                <a:srgbClr val="FF00FF"/>
              </a:buClr>
              <a:buFont typeface="Wingdings" panose="05000000000000000000" pitchFamily="2" charset="2"/>
              <a:buNone/>
            </a:pPr>
            <a:r>
              <a:rPr kumimoji="0" lang="en" altLang="zh-TW" sz="1800" dirty="0">
                <a:latin typeface="新細明體" panose="02020500000000000000" pitchFamily="18" charset="-120"/>
              </a:rPr>
              <a:t>5.1. </a:t>
            </a:r>
            <a:r>
              <a:rPr kumimoji="0" lang="en" altLang="en-US" sz="1800" dirty="0">
                <a:latin typeface="新細明體" panose="02020500000000000000" pitchFamily="18" charset="-120"/>
              </a:rPr>
              <a:t>Saturation comparison:</a:t>
            </a:r>
          </a:p>
        </p:txBody>
      </p:sp>
      <p:sp>
        <p:nvSpPr>
          <p:cNvPr id="2875397" name="Text Box 5">
            <a:extLst>
              <a:ext uri="{FF2B5EF4-FFF2-40B4-BE49-F238E27FC236}">
                <a16:creationId xmlns:a16="http://schemas.microsoft.com/office/drawing/2014/main" id="{C031A2D5-92C2-E5A9-7BAB-C227054D8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58" y="4313355"/>
            <a:ext cx="3809294" cy="32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 eaLnBrk="0" hangingPunct="0">
              <a:spcBef>
                <a:spcPct val="10000"/>
              </a:spcBef>
              <a:buClr>
                <a:srgbClr val="FF00FF"/>
              </a:buClr>
              <a:buFont typeface="Wingdings" panose="05000000000000000000" pitchFamily="2" charset="2"/>
              <a:buNone/>
            </a:pPr>
            <a:r>
              <a:rPr kumimoji="0" lang="en" altLang="zh-TW" sz="1800" dirty="0">
                <a:latin typeface="新細明體" panose="02020500000000000000" pitchFamily="18" charset="-120"/>
              </a:rPr>
              <a:t>5.2. </a:t>
            </a:r>
            <a:r>
              <a:rPr kumimoji="0" lang="en" altLang="en-US" sz="1800" dirty="0">
                <a:latin typeface="新細明體" panose="02020500000000000000" pitchFamily="18" charset="-120"/>
              </a:rPr>
              <a:t>Manpower structure adjustment</a:t>
            </a:r>
          </a:p>
        </p:txBody>
      </p:sp>
      <p:sp>
        <p:nvSpPr>
          <p:cNvPr id="2875398" name="Text Box 6">
            <a:extLst>
              <a:ext uri="{FF2B5EF4-FFF2-40B4-BE49-F238E27FC236}">
                <a16:creationId xmlns:a16="http://schemas.microsoft.com/office/drawing/2014/main" id="{2F9975C5-C749-B87E-872D-69D08C901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14281"/>
            <a:ext cx="853440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>
            <a:spAutoFit/>
          </a:bodyPr>
          <a:lstStyle/>
          <a:p>
            <a:pPr algn="l">
              <a:lnSpc>
                <a:spcPct val="110000"/>
              </a:lnSpc>
              <a:spcBef>
                <a:spcPct val="30000"/>
              </a:spcBef>
            </a:pPr>
            <a:r>
              <a:rPr lang="en" altLang="en-US" dirty="0">
                <a:latin typeface="新細明體" panose="02020500000000000000" pitchFamily="18" charset="-120"/>
              </a:rPr>
              <a:t>Through the improvement of the immediate improvement project, the operator saturation level has been reduced from 97.22% to 96.9%. The labor intensity has been reduced, but the saturation level is still very high. It needs to be continued to improve before making adjustments to the manpower structure.</a:t>
            </a:r>
          </a:p>
          <a:p>
            <a:pPr algn="l">
              <a:lnSpc>
                <a:spcPct val="110000"/>
              </a:lnSpc>
              <a:spcBef>
                <a:spcPct val="30000"/>
              </a:spcBef>
            </a:pPr>
            <a:r>
              <a:rPr lang="en" altLang="en-US" dirty="0">
                <a:solidFill>
                  <a:schemeClr val="accent2"/>
                </a:solidFill>
                <a:latin typeface="新細明體" panose="02020500000000000000" pitchFamily="18" charset="-120"/>
              </a:rPr>
              <a:t>(Note: The introduction of fixtures is currently being used to improve the work process. The details will be introduced in the problem analysis and countermeasure implementation stage)</a:t>
            </a:r>
          </a:p>
        </p:txBody>
      </p:sp>
      <p:sp>
        <p:nvSpPr>
          <p:cNvPr id="2875399" name="Rectangle 7">
            <a:extLst>
              <a:ext uri="{FF2B5EF4-FFF2-40B4-BE49-F238E27FC236}">
                <a16:creationId xmlns:a16="http://schemas.microsoft.com/office/drawing/2014/main" id="{948244A4-04AB-F800-979B-AF6D8572C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08" y="3359352"/>
            <a:ext cx="8686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" altLang="en-US" dirty="0"/>
              <a:t>Standard time of packaging operation before improvement ( </a:t>
            </a:r>
            <a:r>
              <a:rPr lang="en" altLang="zh-TW" dirty="0">
                <a:solidFill>
                  <a:schemeClr val="accent2"/>
                </a:solidFill>
              </a:rPr>
              <a:t>S/T) =4202 </a:t>
            </a:r>
            <a:r>
              <a:rPr lang="en" altLang="en-US" dirty="0">
                <a:solidFill>
                  <a:schemeClr val="accent2"/>
                </a:solidFill>
              </a:rPr>
              <a:t>(seconds/1.5 boxes), saturation is: 4200/4320*100%=97.22%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" altLang="en-US" dirty="0"/>
              <a:t>After improvement, the standard time of packaging operation ( </a:t>
            </a:r>
            <a:r>
              <a:rPr lang="en" altLang="zh-TW" dirty="0">
                <a:solidFill>
                  <a:schemeClr val="accent2"/>
                </a:solidFill>
              </a:rPr>
              <a:t>S/T) =4186 </a:t>
            </a:r>
            <a:r>
              <a:rPr lang="en" altLang="en-US" dirty="0">
                <a:solidFill>
                  <a:schemeClr val="accent2"/>
                </a:solidFill>
              </a:rPr>
              <a:t>(seconds/1.5 boxes), the saturation is: 4186/4320*100%=96.9%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graphicFrame>
        <p:nvGraphicFramePr>
          <p:cNvPr id="2875401" name="Object 9">
            <a:extLst>
              <a:ext uri="{FF2B5EF4-FFF2-40B4-BE49-F238E27FC236}">
                <a16:creationId xmlns:a16="http://schemas.microsoft.com/office/drawing/2014/main" id="{24B1788C-9321-A8B2-5561-2E49D45DD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447487"/>
              </p:ext>
            </p:extLst>
          </p:nvPr>
        </p:nvGraphicFramePr>
        <p:xfrm>
          <a:off x="2555776" y="740075"/>
          <a:ext cx="5181600" cy="272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2" imgW="4848454" imgH="2581656" progId="Excel.Chart.8">
                  <p:embed/>
                </p:oleObj>
              </mc:Choice>
              <mc:Fallback>
                <p:oleObj name="圖表" r:id="rId2" imgW="4848454" imgH="2581656" progId="Excel.Chart.8">
                  <p:embed/>
                  <p:pic>
                    <p:nvPicPr>
                      <p:cNvPr id="2875401" name="Object 9">
                        <a:extLst>
                          <a:ext uri="{FF2B5EF4-FFF2-40B4-BE49-F238E27FC236}">
                            <a16:creationId xmlns:a16="http://schemas.microsoft.com/office/drawing/2014/main" id="{24B1788C-9321-A8B2-5561-2E49D45DD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740075"/>
                        <a:ext cx="5181600" cy="272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5402" name="AutoShape 10">
            <a:extLst>
              <a:ext uri="{FF2B5EF4-FFF2-40B4-BE49-F238E27FC236}">
                <a16:creationId xmlns:a16="http://schemas.microsoft.com/office/drawing/2014/main" id="{5863C914-07D6-D0E8-A9A7-2DBD131E5DDF}"/>
              </a:ext>
            </a:extLst>
          </p:cNvPr>
          <p:cNvSpPr>
            <a:spLocks noChangeArrowheads="1"/>
          </p:cNvSpPr>
          <p:nvPr/>
        </p:nvSpPr>
        <p:spPr bwMode="auto">
          <a:xfrm rot="2085313">
            <a:off x="4114800" y="1905000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00FFCC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75400" name="Text Box 8">
            <a:extLst>
              <a:ext uri="{FF2B5EF4-FFF2-40B4-BE49-F238E27FC236}">
                <a16:creationId xmlns:a16="http://schemas.microsoft.com/office/drawing/2014/main" id="{824DA5AE-F145-A57B-7E0F-EEFE8ACAB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10558"/>
            <a:ext cx="19812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" altLang="en-US" sz="1800" b="0" dirty="0">
                <a:solidFill>
                  <a:srgbClr val="FF0000"/>
                </a:solidFill>
              </a:rPr>
              <a:t>Note: </a:t>
            </a:r>
          </a:p>
          <a:p>
            <a:pPr algn="l">
              <a:lnSpc>
                <a:spcPct val="100000"/>
              </a:lnSpc>
            </a:pPr>
            <a:r>
              <a:rPr lang="en" altLang="en-US" sz="1800" b="0" dirty="0"/>
              <a:t>1 box=1000 </a:t>
            </a:r>
            <a:r>
              <a:rPr lang="en" altLang="zh-TW" sz="1800" b="0" dirty="0"/>
              <a:t>pcs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418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BA8D3F17-7602-0D32-F86D-FB1BA1291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697288"/>
            <a:ext cx="2076450" cy="423835"/>
          </a:xfrm>
          <a:prstGeom prst="rect">
            <a:avLst/>
          </a:prstGeom>
          <a:solidFill>
            <a:schemeClr val="accent1"/>
          </a:solidFill>
          <a:ln w="508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388" tIns="26988" rIns="52388" bIns="26988">
            <a:spAutoFit/>
          </a:bodyPr>
          <a:lstStyle>
            <a:lvl1pPr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635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25463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788988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0509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5081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9653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225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8797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" altLang="en-US" sz="1200" dirty="0">
                <a:latin typeface="Arial" panose="020B0604020202020204" pitchFamily="34" charset="0"/>
              </a:rPr>
              <a:t>Implementation of countermeasures</a:t>
            </a:r>
          </a:p>
        </p:txBody>
      </p:sp>
      <p:sp>
        <p:nvSpPr>
          <p:cNvPr id="2876419" name="AutoShape 3">
            <a:extLst>
              <a:ext uri="{FF2B5EF4-FFF2-40B4-BE49-F238E27FC236}">
                <a16:creationId xmlns:a16="http://schemas.microsoft.com/office/drawing/2014/main" id="{6DA0CBBC-A02F-5E65-D214-002B80CFB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892300"/>
            <a:ext cx="2520950" cy="1439863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CC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CCFF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6420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B5C83434-EACE-249F-2B76-D10A3980D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3" y="1741488"/>
            <a:ext cx="2076450" cy="239169"/>
          </a:xfrm>
          <a:prstGeom prst="rect">
            <a:avLst/>
          </a:prstGeom>
          <a:solidFill>
            <a:srgbClr val="FFFF00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388" tIns="26988" rIns="52388" bIns="26988">
            <a:spAutoFit/>
          </a:bodyPr>
          <a:lstStyle>
            <a:lvl1pPr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635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25463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788988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0509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5081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9653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225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8797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" altLang="en-US" sz="1200">
                <a:latin typeface="Arial" panose="020B0604020202020204" pitchFamily="34" charset="0"/>
                <a:ea typeface="Gulim" panose="020B0600000101010101" pitchFamily="34" charset="-127"/>
              </a:rPr>
              <a:t>Analyze </a:t>
            </a:r>
            <a:r>
              <a:rPr kumimoji="0" lang="en" altLang="zh-TW" sz="1200">
                <a:latin typeface="Arial" panose="020B0604020202020204" pitchFamily="34" charset="0"/>
                <a:ea typeface="Gulim" panose="020B0600000101010101" pitchFamily="34" charset="-127"/>
              </a:rPr>
              <a:t>the problem</a:t>
            </a:r>
            <a:endParaRPr kumimoji="0" lang="ko-KR" altLang="en-US" sz="1200">
              <a:latin typeface="Arial" panose="020B0604020202020204" pitchFamily="34" charset="0"/>
              <a:ea typeface="Gulim" panose="020B0600000101010101" pitchFamily="34" charset="-127"/>
            </a:endParaRPr>
          </a:p>
        </p:txBody>
      </p:sp>
      <p:sp>
        <p:nvSpPr>
          <p:cNvPr id="2876421" name="Text Box 5">
            <a:extLst>
              <a:ext uri="{FF2B5EF4-FFF2-40B4-BE49-F238E27FC236}">
                <a16:creationId xmlns:a16="http://schemas.microsoft.com/office/drawing/2014/main" id="{CD62304F-6149-E0C4-11AA-603E57BCC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0" y="2365427"/>
            <a:ext cx="2736850" cy="796821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200" dirty="0">
                <a:latin typeface="Arial" panose="020B0604020202020204" pitchFamily="34" charset="0"/>
              </a:rPr>
              <a:t>1. </a:t>
            </a:r>
            <a:r>
              <a:rPr kumimoji="0" lang="en" altLang="en-US" sz="1200" dirty="0">
                <a:latin typeface="Arial" panose="020B0604020202020204" pitchFamily="34" charset="0"/>
              </a:rPr>
              <a:t>For items that cannot be improved immediately </a:t>
            </a:r>
            <a:r>
              <a:rPr kumimoji="0" lang="en" altLang="zh-TW" sz="1200" dirty="0"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200" dirty="0">
                <a:latin typeface="Arial" panose="020B0604020202020204" pitchFamily="34" charset="0"/>
              </a:rPr>
              <a:t>   </a:t>
            </a:r>
            <a:r>
              <a:rPr kumimoji="0" lang="en" altLang="en-US" sz="1200" dirty="0">
                <a:latin typeface="Arial" panose="020B0604020202020204" pitchFamily="34" charset="0"/>
              </a:rPr>
              <a:t>Carry out work breakdown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200" dirty="0">
                <a:latin typeface="Arial" panose="020B0604020202020204" pitchFamily="34" charset="0"/>
              </a:rPr>
              <a:t>2. </a:t>
            </a:r>
            <a:r>
              <a:rPr kumimoji="0" lang="en" altLang="en-US" sz="1200" dirty="0">
                <a:latin typeface="Arial" panose="020B0604020202020204" pitchFamily="34" charset="0"/>
              </a:rPr>
              <a:t>Analyze and find the real cause</a:t>
            </a:r>
          </a:p>
        </p:txBody>
      </p:sp>
      <p:sp>
        <p:nvSpPr>
          <p:cNvPr id="2876422" name="Text Box 6">
            <a:extLst>
              <a:ext uri="{FF2B5EF4-FFF2-40B4-BE49-F238E27FC236}">
                <a16:creationId xmlns:a16="http://schemas.microsoft.com/office/drawing/2014/main" id="{F7E5C98B-D079-AAF0-A24D-B86CD16A8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275" y="2286042"/>
            <a:ext cx="2809875" cy="963529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rIns="36000" bIns="828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200" dirty="0">
                <a:latin typeface="Arial" panose="020B0604020202020204" pitchFamily="34" charset="0"/>
              </a:rPr>
              <a:t>Process analysis </a:t>
            </a:r>
            <a:r>
              <a:rPr kumimoji="0" lang="en" altLang="zh-TW" sz="1200" dirty="0">
                <a:latin typeface="Arial" panose="020B0604020202020204" pitchFamily="34" charset="0"/>
              </a:rPr>
              <a:t>/ </a:t>
            </a:r>
            <a:r>
              <a:rPr kumimoji="0" lang="en" altLang="en-US" sz="1200" dirty="0">
                <a:latin typeface="Arial" panose="020B0604020202020204" pitchFamily="34" charset="0"/>
              </a:rPr>
              <a:t>operation analysis </a:t>
            </a:r>
            <a:r>
              <a:rPr kumimoji="0" lang="en" altLang="zh-TW" sz="1200" dirty="0">
                <a:latin typeface="Arial" panose="020B0604020202020204" pitchFamily="34" charset="0"/>
              </a:rPr>
              <a:t>/ </a:t>
            </a:r>
            <a:r>
              <a:rPr kumimoji="0" lang="en" altLang="en-US" sz="1200" dirty="0">
                <a:latin typeface="Arial" panose="020B0604020202020204" pitchFamily="34" charset="0"/>
              </a:rPr>
              <a:t>action analysis </a:t>
            </a:r>
            <a:r>
              <a:rPr kumimoji="0" lang="en" altLang="zh-TW" sz="1200" dirty="0">
                <a:latin typeface="Arial" panose="020B0604020202020204" pitchFamily="34" charset="0"/>
              </a:rPr>
              <a:t>/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200" dirty="0">
                <a:latin typeface="Arial" panose="020B0604020202020204" pitchFamily="34" charset="0"/>
              </a:rPr>
              <a:t>Handling Analysis </a:t>
            </a:r>
            <a:r>
              <a:rPr kumimoji="0" lang="en" altLang="zh-TW" sz="1200" dirty="0">
                <a:latin typeface="Arial" panose="020B0604020202020204" pitchFamily="34" charset="0"/>
              </a:rPr>
              <a:t>/ </a:t>
            </a:r>
            <a:r>
              <a:rPr kumimoji="0" lang="en" altLang="en-US" sz="1200" dirty="0">
                <a:latin typeface="Arial" panose="020B0604020202020204" pitchFamily="34" charset="0"/>
              </a:rPr>
              <a:t>55 Method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200" dirty="0">
                <a:latin typeface="Arial" panose="020B0604020202020204" pitchFamily="34" charset="0"/>
              </a:rPr>
              <a:t>Flow chart </a:t>
            </a:r>
            <a:r>
              <a:rPr kumimoji="0" lang="en" altLang="zh-TW" sz="1200" dirty="0">
                <a:latin typeface="Arial" panose="020B0604020202020204" pitchFamily="34" charset="0"/>
              </a:rPr>
              <a:t>/ </a:t>
            </a:r>
            <a:r>
              <a:rPr kumimoji="0" lang="en" altLang="en-US" sz="1200" dirty="0">
                <a:latin typeface="Arial" panose="020B0604020202020204" pitchFamily="34" charset="0"/>
              </a:rPr>
              <a:t>human-machine operation chart</a:t>
            </a:r>
          </a:p>
        </p:txBody>
      </p:sp>
      <p:sp>
        <p:nvSpPr>
          <p:cNvPr id="2876423" name="AutoShape 7">
            <a:extLst>
              <a:ext uri="{FF2B5EF4-FFF2-40B4-BE49-F238E27FC236}">
                <a16:creationId xmlns:a16="http://schemas.microsoft.com/office/drawing/2014/main" id="{4A533834-FBEA-A495-86C0-30978945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468563"/>
            <a:ext cx="2111375" cy="647700"/>
          </a:xfrm>
          <a:prstGeom prst="flowChartAlternateProcess">
            <a:avLst/>
          </a:prstGeom>
          <a:solidFill>
            <a:srgbClr val="CCFF66"/>
          </a:solidFill>
          <a:ln w="9525" algn="ctr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>
                <a:latin typeface="Arial" panose="020B0604020202020204" pitchFamily="34" charset="0"/>
              </a:rPr>
              <a:t>job analysis</a:t>
            </a:r>
          </a:p>
        </p:txBody>
      </p:sp>
      <p:sp>
        <p:nvSpPr>
          <p:cNvPr id="2876424" name="AutoShape 8">
            <a:extLst>
              <a:ext uri="{FF2B5EF4-FFF2-40B4-BE49-F238E27FC236}">
                <a16:creationId xmlns:a16="http://schemas.microsoft.com/office/drawing/2014/main" id="{3CFCD345-BB03-A4D0-875A-EAF40F9D8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3189288"/>
            <a:ext cx="349250" cy="431800"/>
          </a:xfrm>
          <a:prstGeom prst="downArrow">
            <a:avLst>
              <a:gd name="adj1" fmla="val 50000"/>
              <a:gd name="adj2" fmla="val 30909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6425" name="AutoShape 9">
            <a:extLst>
              <a:ext uri="{FF2B5EF4-FFF2-40B4-BE49-F238E27FC236}">
                <a16:creationId xmlns:a16="http://schemas.microsoft.com/office/drawing/2014/main" id="{29353D3A-5506-AE00-B398-B46018EC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2108200"/>
            <a:ext cx="349250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6426" name="Oval 10">
            <a:extLst>
              <a:ext uri="{FF2B5EF4-FFF2-40B4-BE49-F238E27FC236}">
                <a16:creationId xmlns:a16="http://schemas.microsoft.com/office/drawing/2014/main" id="{34CE025B-1FC5-E2EE-46ED-B6490899CA6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5775" y="1120775"/>
            <a:ext cx="2305050" cy="549275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B2B2B2">
                  <a:gamma/>
                  <a:tint val="313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2075" tIns="46038" rIns="92075" bIns="46038" anchor="ctr"/>
          <a:lstStyle/>
          <a:p>
            <a:endParaRPr lang="en-US"/>
          </a:p>
        </p:txBody>
      </p:sp>
      <p:sp>
        <p:nvSpPr>
          <p:cNvPr id="2876427" name="Oval 11">
            <a:extLst>
              <a:ext uri="{FF2B5EF4-FFF2-40B4-BE49-F238E27FC236}">
                <a16:creationId xmlns:a16="http://schemas.microsoft.com/office/drawing/2014/main" id="{9D995BCF-498F-805B-CE63-6684E5C6719C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0025" y="246063"/>
            <a:ext cx="2355850" cy="1249362"/>
          </a:xfrm>
          <a:prstGeom prst="ellipse">
            <a:avLst/>
          </a:prstGeom>
          <a:gradFill rotWithShape="0">
            <a:gsLst>
              <a:gs pos="0">
                <a:srgbClr val="B2B2B2">
                  <a:gamma/>
                  <a:shade val="39216"/>
                  <a:invGamma/>
                </a:srgbClr>
              </a:gs>
              <a:gs pos="50000">
                <a:srgbClr val="B2B2B2"/>
              </a:gs>
              <a:gs pos="100000">
                <a:srgbClr val="B2B2B2">
                  <a:gamma/>
                  <a:shade val="3921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6428" name="Oval 12">
            <a:extLst>
              <a:ext uri="{FF2B5EF4-FFF2-40B4-BE49-F238E27FC236}">
                <a16:creationId xmlns:a16="http://schemas.microsoft.com/office/drawing/2014/main" id="{DB1F35E7-0288-5540-E8C9-3435E7BA6B14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7963" y="177800"/>
            <a:ext cx="2306637" cy="1211263"/>
          </a:xfrm>
          <a:prstGeom prst="ellipse">
            <a:avLst/>
          </a:prstGeom>
          <a:gradFill rotWithShape="1">
            <a:gsLst>
              <a:gs pos="0">
                <a:srgbClr val="2791BB"/>
              </a:gs>
              <a:gs pos="100000">
                <a:srgbClr val="2791BB">
                  <a:gamma/>
                  <a:shade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6429" name="Arc 13">
            <a:extLst>
              <a:ext uri="{FF2B5EF4-FFF2-40B4-BE49-F238E27FC236}">
                <a16:creationId xmlns:a16="http://schemas.microsoft.com/office/drawing/2014/main" id="{724F128B-C9F8-7CFB-3906-4105DAB57047}"/>
              </a:ext>
            </a:extLst>
          </p:cNvPr>
          <p:cNvSpPr>
            <a:spLocks/>
          </p:cNvSpPr>
          <p:nvPr/>
        </p:nvSpPr>
        <p:spPr bwMode="gray">
          <a:xfrm rot="-998297">
            <a:off x="7659688" y="131763"/>
            <a:ext cx="1181100" cy="815975"/>
          </a:xfrm>
          <a:custGeom>
            <a:avLst/>
            <a:gdLst>
              <a:gd name="G0" fmla="+- 0 0 0"/>
              <a:gd name="G1" fmla="+- 17105 0 0"/>
              <a:gd name="G2" fmla="+- 21600 0 0"/>
              <a:gd name="T0" fmla="*/ 13190 w 21600"/>
              <a:gd name="T1" fmla="*/ 0 h 29046"/>
              <a:gd name="T2" fmla="*/ 17999 w 21600"/>
              <a:gd name="T3" fmla="*/ 29046 h 29046"/>
              <a:gd name="T4" fmla="*/ 0 w 21600"/>
              <a:gd name="T5" fmla="*/ 17105 h 29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9046" fill="none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</a:path>
              <a:path w="21600" h="29046" stroke="0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  <a:lnTo>
                  <a:pt x="0" y="17105"/>
                </a:lnTo>
                <a:close/>
              </a:path>
            </a:pathLst>
          </a:custGeom>
          <a:gradFill rotWithShape="1">
            <a:gsLst>
              <a:gs pos="0">
                <a:srgbClr val="339966"/>
              </a:gs>
              <a:gs pos="100000">
                <a:srgbClr val="339966">
                  <a:gamma/>
                  <a:tint val="6666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6430" name="Arc 14">
            <a:extLst>
              <a:ext uri="{FF2B5EF4-FFF2-40B4-BE49-F238E27FC236}">
                <a16:creationId xmlns:a16="http://schemas.microsoft.com/office/drawing/2014/main" id="{BBE03822-6923-BFC9-CEF0-61CCEC5D5CE2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659563" y="908050"/>
            <a:ext cx="1360487" cy="612775"/>
          </a:xfrm>
          <a:custGeom>
            <a:avLst/>
            <a:gdLst>
              <a:gd name="G0" fmla="+- 3659 0 0"/>
              <a:gd name="G1" fmla="+- 0 0 0"/>
              <a:gd name="G2" fmla="+- 21600 0 0"/>
              <a:gd name="T0" fmla="*/ 25114 w 25114"/>
              <a:gd name="T1" fmla="*/ 2497 h 21600"/>
              <a:gd name="T2" fmla="*/ 0 w 25114"/>
              <a:gd name="T3" fmla="*/ 21288 h 21600"/>
              <a:gd name="T4" fmla="*/ 3659 w 2511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114" h="21600" fill="none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</a:path>
              <a:path w="25114" h="21600" stroke="0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  <a:lnTo>
                  <a:pt x="3659" y="0"/>
                </a:lnTo>
                <a:close/>
              </a:path>
            </a:pathLst>
          </a:custGeom>
          <a:gradFill rotWithShape="1">
            <a:gsLst>
              <a:gs pos="0">
                <a:srgbClr val="92C331"/>
              </a:gs>
              <a:gs pos="100000">
                <a:srgbClr val="92C331">
                  <a:gamma/>
                  <a:shade val="60784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6431" name="Arc 15">
            <a:extLst>
              <a:ext uri="{FF2B5EF4-FFF2-40B4-BE49-F238E27FC236}">
                <a16:creationId xmlns:a16="http://schemas.microsoft.com/office/drawing/2014/main" id="{00FDAC99-1D11-9D40-E864-B761692F0BDB}"/>
              </a:ext>
            </a:extLst>
          </p:cNvPr>
          <p:cNvSpPr>
            <a:spLocks/>
          </p:cNvSpPr>
          <p:nvPr/>
        </p:nvSpPr>
        <p:spPr bwMode="gray">
          <a:xfrm rot="-998297">
            <a:off x="7048500" y="166688"/>
            <a:ext cx="1298575" cy="587375"/>
          </a:xfrm>
          <a:custGeom>
            <a:avLst/>
            <a:gdLst>
              <a:gd name="G0" fmla="+- 10427 0 0"/>
              <a:gd name="G1" fmla="+- 21600 0 0"/>
              <a:gd name="G2" fmla="+- 21600 0 0"/>
              <a:gd name="T0" fmla="*/ 0 w 23826"/>
              <a:gd name="T1" fmla="*/ 2683 h 21600"/>
              <a:gd name="T2" fmla="*/ 23826 w 23826"/>
              <a:gd name="T3" fmla="*/ 4658 h 21600"/>
              <a:gd name="T4" fmla="*/ 10427 w 2382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826" h="21600" fill="none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</a:path>
              <a:path w="23826" h="21600" stroke="0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  <a:lnTo>
                  <a:pt x="10427" y="21600"/>
                </a:lnTo>
                <a:close/>
              </a:path>
            </a:pathLst>
          </a:custGeom>
          <a:gradFill rotWithShape="1">
            <a:gsLst>
              <a:gs pos="0">
                <a:srgbClr val="5CB8CA"/>
              </a:gs>
              <a:gs pos="100000">
                <a:srgbClr val="5CB8CA">
                  <a:gamma/>
                  <a:shade val="52549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6432" name="Arc 16">
            <a:extLst>
              <a:ext uri="{FF2B5EF4-FFF2-40B4-BE49-F238E27FC236}">
                <a16:creationId xmlns:a16="http://schemas.microsoft.com/office/drawing/2014/main" id="{DBC56EF6-5884-26B5-E772-51B0C221AFCF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516688" y="384175"/>
            <a:ext cx="1181100" cy="874713"/>
          </a:xfrm>
          <a:custGeom>
            <a:avLst/>
            <a:gdLst>
              <a:gd name="G0" fmla="+- 0 0 0"/>
              <a:gd name="G1" fmla="+- 20162 0 0"/>
              <a:gd name="G2" fmla="+- 21600 0 0"/>
              <a:gd name="T0" fmla="*/ 7749 w 21600"/>
              <a:gd name="T1" fmla="*/ 0 h 30685"/>
              <a:gd name="T2" fmla="*/ 18863 w 21600"/>
              <a:gd name="T3" fmla="*/ 30685 h 30685"/>
              <a:gd name="T4" fmla="*/ 0 w 21600"/>
              <a:gd name="T5" fmla="*/ 20162 h 30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0685" fill="none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</a:path>
              <a:path w="21600" h="30685" stroke="0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  <a:lnTo>
                  <a:pt x="0" y="20162"/>
                </a:lnTo>
                <a:close/>
              </a:path>
            </a:pathLst>
          </a:custGeom>
          <a:gradFill rotWithShape="1">
            <a:gsLst>
              <a:gs pos="0">
                <a:srgbClr val="E68402"/>
              </a:gs>
              <a:gs pos="100000">
                <a:srgbClr val="E68402">
                  <a:gamma/>
                  <a:shade val="5451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6433" name="Oval 17">
            <a:extLst>
              <a:ext uri="{FF2B5EF4-FFF2-40B4-BE49-F238E27FC236}">
                <a16:creationId xmlns:a16="http://schemas.microsoft.com/office/drawing/2014/main" id="{9582CC11-E6A1-CF7C-E3C9-B373A202DE45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164388" y="474663"/>
            <a:ext cx="1116012" cy="554037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50000">
                <a:srgbClr val="B2B2B2">
                  <a:gamma/>
                  <a:tint val="24314"/>
                  <a:invGamma/>
                </a:srgbClr>
              </a:gs>
              <a:gs pos="100000">
                <a:srgbClr val="B2B2B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6434" name="Text Box 18">
            <a:extLst>
              <a:ext uri="{FF2B5EF4-FFF2-40B4-BE49-F238E27FC236}">
                <a16:creationId xmlns:a16="http://schemas.microsoft.com/office/drawing/2014/main" id="{24F699B0-F11C-63EB-8A7D-E81DD1BA982C}"/>
              </a:ext>
            </a:extLst>
          </p:cNvPr>
          <p:cNvSpPr txBox="1">
            <a:spLocks noChangeArrowheads="1"/>
          </p:cNvSpPr>
          <p:nvPr/>
        </p:nvSpPr>
        <p:spPr bwMode="gray">
          <a:xfrm rot="-25072150">
            <a:off x="6419850" y="636588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chemeClr val="bg1"/>
                </a:solidFill>
                <a:latin typeface="Verdana" panose="020B0604030504040204" pitchFamily="34" charset="0"/>
              </a:rPr>
              <a:t>Current situation analysis</a:t>
            </a:r>
          </a:p>
        </p:txBody>
      </p:sp>
      <p:sp>
        <p:nvSpPr>
          <p:cNvPr id="2876435" name="Text Box 19">
            <a:extLst>
              <a:ext uri="{FF2B5EF4-FFF2-40B4-BE49-F238E27FC236}">
                <a16:creationId xmlns:a16="http://schemas.microsoft.com/office/drawing/2014/main" id="{AC79584B-F4B7-E1B5-F2E8-2F5DA460BBAF}"/>
              </a:ext>
            </a:extLst>
          </p:cNvPr>
          <p:cNvSpPr txBox="1">
            <a:spLocks noChangeArrowheads="1"/>
          </p:cNvSpPr>
          <p:nvPr/>
        </p:nvSpPr>
        <p:spPr bwMode="gray">
          <a:xfrm rot="-901354">
            <a:off x="7196138" y="142875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>
                <a:solidFill>
                  <a:srgbClr val="FF3300"/>
                </a:solidFill>
                <a:latin typeface="Verdana" panose="020B0604030504040204" pitchFamily="34" charset="0"/>
              </a:rPr>
              <a:t>Analyze the problem</a:t>
            </a:r>
          </a:p>
        </p:txBody>
      </p:sp>
      <p:sp>
        <p:nvSpPr>
          <p:cNvPr id="2876436" name="Text Box 20">
            <a:extLst>
              <a:ext uri="{FF2B5EF4-FFF2-40B4-BE49-F238E27FC236}">
                <a16:creationId xmlns:a16="http://schemas.microsoft.com/office/drawing/2014/main" id="{E059AE5D-1FF7-B8AE-1C69-3C8A2DA1285A}"/>
              </a:ext>
            </a:extLst>
          </p:cNvPr>
          <p:cNvSpPr txBox="1">
            <a:spLocks noChangeArrowheads="1"/>
          </p:cNvSpPr>
          <p:nvPr/>
        </p:nvSpPr>
        <p:spPr bwMode="gray">
          <a:xfrm rot="3130635">
            <a:off x="7981950" y="295275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Implementation of countermeasures</a:t>
            </a:r>
          </a:p>
        </p:txBody>
      </p:sp>
      <p:grpSp>
        <p:nvGrpSpPr>
          <p:cNvPr id="2876437" name="Group 21">
            <a:extLst>
              <a:ext uri="{FF2B5EF4-FFF2-40B4-BE49-F238E27FC236}">
                <a16:creationId xmlns:a16="http://schemas.microsoft.com/office/drawing/2014/main" id="{39638DC7-2503-722D-15D6-6A715E898D6C}"/>
              </a:ext>
            </a:extLst>
          </p:cNvPr>
          <p:cNvGrpSpPr>
            <a:grpSpLocks/>
          </p:cNvGrpSpPr>
          <p:nvPr/>
        </p:nvGrpSpPr>
        <p:grpSpPr bwMode="auto">
          <a:xfrm>
            <a:off x="7818438" y="517525"/>
            <a:ext cx="1130300" cy="995363"/>
            <a:chOff x="2981" y="1931"/>
            <a:chExt cx="1719" cy="1511"/>
          </a:xfrm>
        </p:grpSpPr>
        <p:sp>
          <p:nvSpPr>
            <p:cNvPr id="2876438" name="Freeform 22">
              <a:extLst>
                <a:ext uri="{FF2B5EF4-FFF2-40B4-BE49-F238E27FC236}">
                  <a16:creationId xmlns:a16="http://schemas.microsoft.com/office/drawing/2014/main" id="{FACE20FF-35F2-256A-5D77-2899F80780CF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2316"/>
              <a:ext cx="1117" cy="1119"/>
            </a:xfrm>
            <a:custGeom>
              <a:avLst/>
              <a:gdLst>
                <a:gd name="T0" fmla="*/ 21 w 1117"/>
                <a:gd name="T1" fmla="*/ 888 h 1119"/>
                <a:gd name="T2" fmla="*/ 1117 w 1117"/>
                <a:gd name="T3" fmla="*/ 0 h 1119"/>
                <a:gd name="T4" fmla="*/ 1093 w 1117"/>
                <a:gd name="T5" fmla="*/ 256 h 1119"/>
                <a:gd name="T6" fmla="*/ 717 w 1117"/>
                <a:gd name="T7" fmla="*/ 704 h 1119"/>
                <a:gd name="T8" fmla="*/ 17 w 1117"/>
                <a:gd name="T9" fmla="*/ 1119 h 1119"/>
                <a:gd name="T10" fmla="*/ 21 w 1117"/>
                <a:gd name="T11" fmla="*/ 888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7" h="1119">
                  <a:moveTo>
                    <a:pt x="21" y="888"/>
                  </a:moveTo>
                  <a:lnTo>
                    <a:pt x="1117" y="0"/>
                  </a:lnTo>
                  <a:lnTo>
                    <a:pt x="1093" y="256"/>
                  </a:lnTo>
                  <a:cubicBezTo>
                    <a:pt x="1026" y="373"/>
                    <a:pt x="896" y="560"/>
                    <a:pt x="717" y="704"/>
                  </a:cubicBezTo>
                  <a:cubicBezTo>
                    <a:pt x="538" y="848"/>
                    <a:pt x="133" y="1088"/>
                    <a:pt x="17" y="1119"/>
                  </a:cubicBezTo>
                  <a:cubicBezTo>
                    <a:pt x="0" y="1037"/>
                    <a:pt x="21" y="888"/>
                    <a:pt x="21" y="888"/>
                  </a:cubicBezTo>
                  <a:close/>
                </a:path>
              </a:pathLst>
            </a:custGeom>
            <a:gradFill rotWithShape="0">
              <a:gsLst>
                <a:gs pos="0">
                  <a:srgbClr val="7E88E4">
                    <a:gamma/>
                    <a:shade val="60784"/>
                    <a:invGamma/>
                  </a:srgbClr>
                </a:gs>
                <a:gs pos="100000">
                  <a:srgbClr val="7E88E4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76439" name="Arc 23">
              <a:extLst>
                <a:ext uri="{FF2B5EF4-FFF2-40B4-BE49-F238E27FC236}">
                  <a16:creationId xmlns:a16="http://schemas.microsoft.com/office/drawing/2014/main" id="{F9329889-3EA9-BCFA-71FE-9189C3FAE04B}"/>
                </a:ext>
              </a:extLst>
            </p:cNvPr>
            <p:cNvSpPr>
              <a:spLocks/>
            </p:cNvSpPr>
            <p:nvPr/>
          </p:nvSpPr>
          <p:spPr bwMode="gray">
            <a:xfrm rot="-1060795">
              <a:off x="2981" y="1931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6440" name="Freeform 24">
              <a:extLst>
                <a:ext uri="{FF2B5EF4-FFF2-40B4-BE49-F238E27FC236}">
                  <a16:creationId xmlns:a16="http://schemas.microsoft.com/office/drawing/2014/main" id="{05347DA7-7BB7-0C05-75B6-9864C7D607E8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6" y="2616"/>
              <a:ext cx="582" cy="826"/>
            </a:xfrm>
            <a:custGeom>
              <a:avLst/>
              <a:gdLst>
                <a:gd name="T0" fmla="*/ 582 w 582"/>
                <a:gd name="T1" fmla="*/ 572 h 826"/>
                <a:gd name="T2" fmla="*/ 562 w 582"/>
                <a:gd name="T3" fmla="*/ 826 h 826"/>
                <a:gd name="T4" fmla="*/ 0 w 582"/>
                <a:gd name="T5" fmla="*/ 42 h 826"/>
                <a:gd name="T6" fmla="*/ 90 w 582"/>
                <a:gd name="T7" fmla="*/ 0 h 826"/>
                <a:gd name="T8" fmla="*/ 582 w 582"/>
                <a:gd name="T9" fmla="*/ 572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26">
                  <a:moveTo>
                    <a:pt x="582" y="572"/>
                  </a:moveTo>
                  <a:lnTo>
                    <a:pt x="562" y="826"/>
                  </a:lnTo>
                  <a:lnTo>
                    <a:pt x="0" y="42"/>
                  </a:lnTo>
                  <a:lnTo>
                    <a:pt x="90" y="0"/>
                  </a:lnTo>
                  <a:lnTo>
                    <a:pt x="582" y="572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76441" name="Text Box 25">
              <a:extLst>
                <a:ext uri="{FF2B5EF4-FFF2-40B4-BE49-F238E27FC236}">
                  <a16:creationId xmlns:a16="http://schemas.microsoft.com/office/drawing/2014/main" id="{B6410CD7-631E-03FB-BB71-4569952227D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22" y="2567"/>
              <a:ext cx="1092" cy="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2C33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en-US" sz="1400" b="0">
                  <a:solidFill>
                    <a:srgbClr val="FFFFFF"/>
                  </a:solidFill>
                  <a:latin typeface="Verdana" panose="020B0604030504040204" pitchFamily="34" charset="0"/>
                </a:rPr>
                <a:t>standardization</a:t>
              </a:r>
            </a:p>
          </p:txBody>
        </p:sp>
      </p:grpSp>
      <p:sp>
        <p:nvSpPr>
          <p:cNvPr id="2876442" name="Text Box 26">
            <a:extLst>
              <a:ext uri="{FF2B5EF4-FFF2-40B4-BE49-F238E27FC236}">
                <a16:creationId xmlns:a16="http://schemas.microsoft.com/office/drawing/2014/main" id="{A5B6C234-70B0-2956-F4C1-6919CAA93A1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021513" y="1093788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chemeClr val="bg1"/>
                </a:solidFill>
                <a:latin typeface="Verdana" panose="020B0604030504040204" pitchFamily="34" charset="0"/>
              </a:rPr>
              <a:t>Selected topic</a:t>
            </a:r>
          </a:p>
        </p:txBody>
      </p:sp>
      <p:sp>
        <p:nvSpPr>
          <p:cNvPr id="2876443" name="Freeform 27">
            <a:extLst>
              <a:ext uri="{FF2B5EF4-FFF2-40B4-BE49-F238E27FC236}">
                <a16:creationId xmlns:a16="http://schemas.microsoft.com/office/drawing/2014/main" id="{07CB45FF-6D3F-0FE7-5D6D-F3CC5E2C6A47}"/>
              </a:ext>
            </a:extLst>
          </p:cNvPr>
          <p:cNvSpPr>
            <a:spLocks/>
          </p:cNvSpPr>
          <p:nvPr/>
        </p:nvSpPr>
        <p:spPr bwMode="gray">
          <a:xfrm>
            <a:off x="7783513" y="996950"/>
            <a:ext cx="346075" cy="458788"/>
          </a:xfrm>
          <a:custGeom>
            <a:avLst/>
            <a:gdLst>
              <a:gd name="T0" fmla="*/ 0 w 528"/>
              <a:gd name="T1" fmla="*/ 34 h 698"/>
              <a:gd name="T2" fmla="*/ 248 w 528"/>
              <a:gd name="T3" fmla="*/ 546 h 698"/>
              <a:gd name="T4" fmla="*/ 256 w 528"/>
              <a:gd name="T5" fmla="*/ 698 h 698"/>
              <a:gd name="T6" fmla="*/ 435 w 528"/>
              <a:gd name="T7" fmla="*/ 642 h 698"/>
              <a:gd name="T8" fmla="*/ 528 w 528"/>
              <a:gd name="T9" fmla="*/ 594 h 698"/>
              <a:gd name="T10" fmla="*/ 119 w 528"/>
              <a:gd name="T11" fmla="*/ 0 h 698"/>
              <a:gd name="T12" fmla="*/ 0 w 528"/>
              <a:gd name="T13" fmla="*/ 34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8" h="698">
                <a:moveTo>
                  <a:pt x="0" y="34"/>
                </a:moveTo>
                <a:lnTo>
                  <a:pt x="248" y="546"/>
                </a:lnTo>
                <a:lnTo>
                  <a:pt x="256" y="698"/>
                </a:lnTo>
                <a:lnTo>
                  <a:pt x="435" y="642"/>
                </a:lnTo>
                <a:lnTo>
                  <a:pt x="528" y="594"/>
                </a:lnTo>
                <a:lnTo>
                  <a:pt x="119" y="0"/>
                </a:lnTo>
                <a:lnTo>
                  <a:pt x="0" y="34"/>
                </a:lnTo>
                <a:close/>
              </a:path>
            </a:pathLst>
          </a:custGeom>
          <a:solidFill>
            <a:srgbClr val="000000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6444" name="Oval 28">
            <a:extLst>
              <a:ext uri="{FF2B5EF4-FFF2-40B4-BE49-F238E27FC236}">
                <a16:creationId xmlns:a16="http://schemas.microsoft.com/office/drawing/2014/main" id="{1DE42D2E-F9E4-0852-74FB-2F47400E89E8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207250" y="577850"/>
            <a:ext cx="1071563" cy="46196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TW" altLang="en-US" sz="1600" b="0"/>
          </a:p>
        </p:txBody>
      </p:sp>
      <p:sp>
        <p:nvSpPr>
          <p:cNvPr id="2876445" name="Freeform 29">
            <a:extLst>
              <a:ext uri="{FF2B5EF4-FFF2-40B4-BE49-F238E27FC236}">
                <a16:creationId xmlns:a16="http://schemas.microsoft.com/office/drawing/2014/main" id="{8809D77C-7D1C-36A5-FD7C-10E9BDA4F89E}"/>
              </a:ext>
            </a:extLst>
          </p:cNvPr>
          <p:cNvSpPr>
            <a:spLocks/>
          </p:cNvSpPr>
          <p:nvPr/>
        </p:nvSpPr>
        <p:spPr bwMode="gray">
          <a:xfrm>
            <a:off x="7308850" y="446088"/>
            <a:ext cx="650875" cy="576262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339966">
                  <a:gamma/>
                  <a:tint val="90980"/>
                  <a:invGamma/>
                  <a:alpha val="32001"/>
                </a:srgbClr>
              </a:gs>
              <a:gs pos="100000">
                <a:srgbClr val="33996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7442" name="Object 2">
            <a:extLst>
              <a:ext uri="{FF2B5EF4-FFF2-40B4-BE49-F238E27FC236}">
                <a16:creationId xmlns:a16="http://schemas.microsoft.com/office/drawing/2014/main" id="{4FB95F87-A4C3-8F21-4119-AD80C9A91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243563"/>
              </p:ext>
            </p:extLst>
          </p:nvPr>
        </p:nvGraphicFramePr>
        <p:xfrm>
          <a:off x="266700" y="1316831"/>
          <a:ext cx="8610600" cy="422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6582054" imgH="3343588" progId="Excel.Sheet.8">
                  <p:embed/>
                </p:oleObj>
              </mc:Choice>
              <mc:Fallback>
                <p:oleObj name="工作表" r:id="rId2" imgW="6582054" imgH="3343588" progId="Excel.Sheet.8">
                  <p:embed/>
                  <p:pic>
                    <p:nvPicPr>
                      <p:cNvPr id="2877442" name="Object 2">
                        <a:extLst>
                          <a:ext uri="{FF2B5EF4-FFF2-40B4-BE49-F238E27FC236}">
                            <a16:creationId xmlns:a16="http://schemas.microsoft.com/office/drawing/2014/main" id="{4FB95F87-A4C3-8F21-4119-AD80C9A91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1316831"/>
                        <a:ext cx="8610600" cy="422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443" name="Text Box 3">
            <a:extLst>
              <a:ext uri="{FF2B5EF4-FFF2-40B4-BE49-F238E27FC236}">
                <a16:creationId xmlns:a16="http://schemas.microsoft.com/office/drawing/2014/main" id="{238CF4DF-B8A8-018C-C84A-2B09B1570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38393"/>
            <a:ext cx="403416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Analyze the problem</a:t>
            </a:r>
          </a:p>
        </p:txBody>
      </p:sp>
      <p:sp>
        <p:nvSpPr>
          <p:cNvPr id="2877444" name="Text Box 4">
            <a:extLst>
              <a:ext uri="{FF2B5EF4-FFF2-40B4-BE49-F238E27FC236}">
                <a16:creationId xmlns:a16="http://schemas.microsoft.com/office/drawing/2014/main" id="{7E090C73-63F9-AD97-F8C0-1E4E7CAA1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5231"/>
            <a:ext cx="6172200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1. </a:t>
            </a:r>
            <a:r>
              <a:rPr kumimoji="0" lang="en" altLang="en-US" sz="1600" dirty="0"/>
              <a:t>Analyze items that cannot be </a:t>
            </a:r>
            <a:r>
              <a:rPr kumimoji="0" lang="en" altLang="zh-TW" sz="1600" dirty="0"/>
              <a:t>improved </a:t>
            </a:r>
            <a:r>
              <a:rPr kumimoji="0" lang="en" altLang="en-US" sz="1600" dirty="0"/>
              <a:t>immediately</a:t>
            </a:r>
          </a:p>
        </p:txBody>
      </p:sp>
      <p:graphicFrame>
        <p:nvGraphicFramePr>
          <p:cNvPr id="2877445" name="Object 5">
            <a:hlinkClick r:id="" action="ppaction://ole?verb=0"/>
            <a:extLst>
              <a:ext uri="{FF2B5EF4-FFF2-40B4-BE49-F238E27FC236}">
                <a16:creationId xmlns:a16="http://schemas.microsoft.com/office/drawing/2014/main" id="{234964FE-737B-9984-7512-00BF2E9DA7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2133600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4" imgW="914400" imgH="685800" progId="PowerPoint.Show.8">
                  <p:embed/>
                </p:oleObj>
              </mc:Choice>
              <mc:Fallback>
                <p:oleObj name="簡報" showAsIcon="1" r:id="rId4" imgW="914400" imgH="685800" progId="PowerPoint.Show.8">
                  <p:embed/>
                  <p:pic>
                    <p:nvPicPr>
                      <p:cNvPr id="2877445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34964FE-737B-9984-7512-00BF2E9DA7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133600"/>
                        <a:ext cx="914400" cy="68580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11176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46" name="Object 6">
            <a:hlinkClick r:id="" action="ppaction://ole?verb=0"/>
            <a:extLst>
              <a:ext uri="{FF2B5EF4-FFF2-40B4-BE49-F238E27FC236}">
                <a16:creationId xmlns:a16="http://schemas.microsoft.com/office/drawing/2014/main" id="{5FF38B7C-082F-36DE-1B07-5D75E491D8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3200400"/>
          <a:ext cx="9144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6" imgW="914400" imgH="685800" progId="PowerPoint.Show.8">
                  <p:embed/>
                </p:oleObj>
              </mc:Choice>
              <mc:Fallback>
                <p:oleObj name="簡報" showAsIcon="1" r:id="rId6" imgW="914400" imgH="685800" progId="PowerPoint.Show.8">
                  <p:embed/>
                  <p:pic>
                    <p:nvPicPr>
                      <p:cNvPr id="2877446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FF38B7C-082F-36DE-1B07-5D75E491D8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200400"/>
                        <a:ext cx="914400" cy="63500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11176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47" name="Object 7">
            <a:hlinkClick r:id="" action="ppaction://ole?verb=0"/>
            <a:extLst>
              <a:ext uri="{FF2B5EF4-FFF2-40B4-BE49-F238E27FC236}">
                <a16:creationId xmlns:a16="http://schemas.microsoft.com/office/drawing/2014/main" id="{2D2E4139-4AF4-DC21-A8D0-764FBB42E8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2400" y="2514600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7" imgW="914400" imgH="685800" progId="PowerPoint.Show.8">
                  <p:embed/>
                </p:oleObj>
              </mc:Choice>
              <mc:Fallback>
                <p:oleObj name="簡報" showAsIcon="1" r:id="rId7" imgW="914400" imgH="685800" progId="PowerPoint.Show.8">
                  <p:embed/>
                  <p:pic>
                    <p:nvPicPr>
                      <p:cNvPr id="2877447" name="Object 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D2E4139-4AF4-DC21-A8D0-764FBB42E8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514600"/>
                        <a:ext cx="914400" cy="68580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11176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DF250-6AF7-72FD-1374-453F9DD82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CAFD6E4-B7D2-5D69-AFB9-3CC753786B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280959"/>
              </p:ext>
            </p:extLst>
          </p:nvPr>
        </p:nvGraphicFramePr>
        <p:xfrm>
          <a:off x="238125" y="1757363"/>
          <a:ext cx="86677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667839" imgH="3343275" progId="Excel.Sheet.12">
                  <p:embed/>
                </p:oleObj>
              </mc:Choice>
              <mc:Fallback>
                <p:oleObj name="Worksheet" r:id="rId2" imgW="8667839" imgH="3343275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CAFD6E4-B7D2-5D69-AFB9-3CC753786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8125" y="1757363"/>
                        <a:ext cx="86677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443" name="Text Box 3">
            <a:extLst>
              <a:ext uri="{FF2B5EF4-FFF2-40B4-BE49-F238E27FC236}">
                <a16:creationId xmlns:a16="http://schemas.microsoft.com/office/drawing/2014/main" id="{E3ADBD2F-C370-A0F9-72A7-D26F294F2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38393"/>
            <a:ext cx="403416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Analyze the problem</a:t>
            </a:r>
          </a:p>
        </p:txBody>
      </p:sp>
      <p:sp>
        <p:nvSpPr>
          <p:cNvPr id="2877444" name="Text Box 4">
            <a:extLst>
              <a:ext uri="{FF2B5EF4-FFF2-40B4-BE49-F238E27FC236}">
                <a16:creationId xmlns:a16="http://schemas.microsoft.com/office/drawing/2014/main" id="{62CB957A-E3BC-4F80-3C6C-62865237A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5231"/>
            <a:ext cx="6172200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1. </a:t>
            </a:r>
            <a:r>
              <a:rPr kumimoji="0" lang="en" altLang="en-US" sz="1600" dirty="0"/>
              <a:t>Analyze items that cannot be </a:t>
            </a:r>
            <a:r>
              <a:rPr kumimoji="0" lang="en" altLang="zh-TW" sz="1600" dirty="0"/>
              <a:t>improved </a:t>
            </a:r>
            <a:r>
              <a:rPr kumimoji="0" lang="en" altLang="en-US" sz="1600" dirty="0"/>
              <a:t>immediately</a:t>
            </a:r>
          </a:p>
        </p:txBody>
      </p:sp>
      <p:graphicFrame>
        <p:nvGraphicFramePr>
          <p:cNvPr id="2877445" name="Object 5">
            <a:hlinkClick r:id="" action="ppaction://ole?verb=0"/>
            <a:extLst>
              <a:ext uri="{FF2B5EF4-FFF2-40B4-BE49-F238E27FC236}">
                <a16:creationId xmlns:a16="http://schemas.microsoft.com/office/drawing/2014/main" id="{D914AF62-9B6E-1AEB-8506-4F50C3A29D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808169"/>
              </p:ext>
            </p:extLst>
          </p:nvPr>
        </p:nvGraphicFramePr>
        <p:xfrm>
          <a:off x="6890149" y="2514600"/>
          <a:ext cx="766773" cy="57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4" imgW="914400" imgH="685800" progId="PowerPoint.Show.8">
                  <p:embed/>
                </p:oleObj>
              </mc:Choice>
              <mc:Fallback>
                <p:oleObj name="簡報" showAsIcon="1" r:id="rId4" imgW="914400" imgH="685800" progId="PowerPoint.Show.8">
                  <p:embed/>
                  <p:pic>
                    <p:nvPicPr>
                      <p:cNvPr id="2877445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914AF62-9B6E-1AEB-8506-4F50C3A29D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0149" y="2514600"/>
                        <a:ext cx="766773" cy="57508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11176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46" name="Object 6">
            <a:hlinkClick r:id="" action="ppaction://ole?verb=0"/>
            <a:extLst>
              <a:ext uri="{FF2B5EF4-FFF2-40B4-BE49-F238E27FC236}">
                <a16:creationId xmlns:a16="http://schemas.microsoft.com/office/drawing/2014/main" id="{8C2E69EF-7813-6E4D-104C-D2E790F9BC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48429"/>
              </p:ext>
            </p:extLst>
          </p:nvPr>
        </p:nvGraphicFramePr>
        <p:xfrm>
          <a:off x="7020272" y="3515519"/>
          <a:ext cx="636650" cy="44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6" imgW="914400" imgH="685800" progId="PowerPoint.Show.8">
                  <p:embed/>
                </p:oleObj>
              </mc:Choice>
              <mc:Fallback>
                <p:oleObj name="簡報" showAsIcon="1" r:id="rId6" imgW="914400" imgH="685800" progId="PowerPoint.Show.8">
                  <p:embed/>
                  <p:pic>
                    <p:nvPicPr>
                      <p:cNvPr id="2877446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C2E69EF-7813-6E4D-104C-D2E790F9BC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272" y="3515519"/>
                        <a:ext cx="636650" cy="442118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11176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47" name="Object 7">
            <a:hlinkClick r:id="" action="ppaction://ole?verb=0"/>
            <a:extLst>
              <a:ext uri="{FF2B5EF4-FFF2-40B4-BE49-F238E27FC236}">
                <a16:creationId xmlns:a16="http://schemas.microsoft.com/office/drawing/2014/main" id="{29798C51-0C48-389A-E52E-1320D9E2FD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6171"/>
              </p:ext>
            </p:extLst>
          </p:nvPr>
        </p:nvGraphicFramePr>
        <p:xfrm>
          <a:off x="7893250" y="2853920"/>
          <a:ext cx="766773" cy="57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7" imgW="914400" imgH="685800" progId="PowerPoint.Show.8">
                  <p:embed/>
                </p:oleObj>
              </mc:Choice>
              <mc:Fallback>
                <p:oleObj name="簡報" showAsIcon="1" r:id="rId7" imgW="914400" imgH="685800" progId="PowerPoint.Show.8">
                  <p:embed/>
                  <p:pic>
                    <p:nvPicPr>
                      <p:cNvPr id="2877447" name="Object 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9798C51-0C48-389A-E52E-1320D9E2FD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3250" y="2853920"/>
                        <a:ext cx="766773" cy="575080"/>
                      </a:xfrm>
                      <a:prstGeom prst="rect">
                        <a:avLst/>
                      </a:prstGeom>
                      <a:solidFill>
                        <a:srgbClr val="00FFCC"/>
                      </a:solidFill>
                      <a:ln w="11176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2771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466" name="Text Box 2">
            <a:extLst>
              <a:ext uri="{FF2B5EF4-FFF2-40B4-BE49-F238E27FC236}">
                <a16:creationId xmlns:a16="http://schemas.microsoft.com/office/drawing/2014/main" id="{255EB2AE-CC30-E0AE-647A-296272B8C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44450"/>
            <a:ext cx="2809875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>
                <a:latin typeface="新細明體" panose="02020500000000000000" pitchFamily="18" charset="-120"/>
              </a:rPr>
              <a:t>Analyze the problem</a:t>
            </a:r>
          </a:p>
        </p:txBody>
      </p:sp>
      <p:sp>
        <p:nvSpPr>
          <p:cNvPr id="2878467" name="Rectangle 3">
            <a:extLst>
              <a:ext uri="{FF2B5EF4-FFF2-40B4-BE49-F238E27FC236}">
                <a16:creationId xmlns:a16="http://schemas.microsoft.com/office/drawing/2014/main" id="{E04F48BC-602C-8B68-DBA5-118BC5B1D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8" y="590550"/>
            <a:ext cx="3403550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kumimoji="0" lang="en" altLang="en-US" dirty="0">
                <a:latin typeface="Arial" panose="020B0604020202020204" pitchFamily="34" charset="0"/>
              </a:rPr>
              <a:t>2. Summary of real causes</a:t>
            </a:r>
          </a:p>
        </p:txBody>
      </p:sp>
      <p:graphicFrame>
        <p:nvGraphicFramePr>
          <p:cNvPr id="2878468" name="Object 4">
            <a:extLst>
              <a:ext uri="{FF2B5EF4-FFF2-40B4-BE49-F238E27FC236}">
                <a16:creationId xmlns:a16="http://schemas.microsoft.com/office/drawing/2014/main" id="{D6D70E81-D55E-A0CC-AF81-3276D331C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422400"/>
          <a:ext cx="6921500" cy="284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3734105" imgH="1533754" progId="Excel.Sheet.8">
                  <p:embed/>
                </p:oleObj>
              </mc:Choice>
              <mc:Fallback>
                <p:oleObj name="工作表" r:id="rId2" imgW="3734105" imgH="1533754" progId="Excel.Sheet.8">
                  <p:embed/>
                  <p:pic>
                    <p:nvPicPr>
                      <p:cNvPr id="2878468" name="Object 4">
                        <a:extLst>
                          <a:ext uri="{FF2B5EF4-FFF2-40B4-BE49-F238E27FC236}">
                            <a16:creationId xmlns:a16="http://schemas.microsoft.com/office/drawing/2014/main" id="{D6D70E81-D55E-A0CC-AF81-3276D331C1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22400"/>
                        <a:ext cx="6921500" cy="284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8469" name="Text Box 5">
            <a:extLst>
              <a:ext uri="{FF2B5EF4-FFF2-40B4-BE49-F238E27FC236}">
                <a16:creationId xmlns:a16="http://schemas.microsoft.com/office/drawing/2014/main" id="{3857B61F-D140-07C1-C61A-6E3881740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912813"/>
            <a:ext cx="328453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" altLang="en-US" b="0" dirty="0"/>
              <a:t>Filter out the following KPIVs by Plato/ </a:t>
            </a:r>
            <a:r>
              <a:rPr lang="en" altLang="zh-TW" b="0" dirty="0"/>
              <a:t>CE Moments :</a:t>
            </a:r>
          </a:p>
        </p:txBody>
      </p:sp>
      <p:sp>
        <p:nvSpPr>
          <p:cNvPr id="2878470" name="Text Box 6">
            <a:extLst>
              <a:ext uri="{FF2B5EF4-FFF2-40B4-BE49-F238E27FC236}">
                <a16:creationId xmlns:a16="http://schemas.microsoft.com/office/drawing/2014/main" id="{DA9608C6-5C28-E9D9-1A16-2864C9080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724400"/>
            <a:ext cx="61722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" altLang="en-US" sz="1800" dirty="0"/>
              <a:t>above </a:t>
            </a:r>
            <a:r>
              <a:rPr lang="en" altLang="zh-TW" sz="1800" dirty="0"/>
              <a:t>KPIV </a:t>
            </a:r>
            <a:r>
              <a:rPr lang="en" altLang="en-US" sz="1800" dirty="0"/>
              <a:t>will be included in the next phase for long-term improvement.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A5FB7-2DE1-877C-2F94-AE273BF06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466" name="Text Box 2">
            <a:extLst>
              <a:ext uri="{FF2B5EF4-FFF2-40B4-BE49-F238E27FC236}">
                <a16:creationId xmlns:a16="http://schemas.microsoft.com/office/drawing/2014/main" id="{1114204A-5D25-E576-4B10-F781C6B6F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44450"/>
            <a:ext cx="2809875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>
                <a:latin typeface="新細明體" panose="02020500000000000000" pitchFamily="18" charset="-120"/>
              </a:rPr>
              <a:t>Analyze the problem</a:t>
            </a:r>
          </a:p>
        </p:txBody>
      </p:sp>
      <p:sp>
        <p:nvSpPr>
          <p:cNvPr id="2878467" name="Rectangle 3">
            <a:extLst>
              <a:ext uri="{FF2B5EF4-FFF2-40B4-BE49-F238E27FC236}">
                <a16:creationId xmlns:a16="http://schemas.microsoft.com/office/drawing/2014/main" id="{BEE50D6B-E809-9F6D-64D6-6975B0594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8" y="590550"/>
            <a:ext cx="3403550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kumimoji="0" lang="en" altLang="en-US" dirty="0">
                <a:latin typeface="Arial" panose="020B0604020202020204" pitchFamily="34" charset="0"/>
              </a:rPr>
              <a:t>2. Summary of real causes</a:t>
            </a:r>
          </a:p>
        </p:txBody>
      </p:sp>
      <p:sp>
        <p:nvSpPr>
          <p:cNvPr id="2878469" name="Text Box 5">
            <a:extLst>
              <a:ext uri="{FF2B5EF4-FFF2-40B4-BE49-F238E27FC236}">
                <a16:creationId xmlns:a16="http://schemas.microsoft.com/office/drawing/2014/main" id="{2AB6758E-776D-6F8D-693D-5B7CF4406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912813"/>
            <a:ext cx="328453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" altLang="en-US" b="0" dirty="0"/>
              <a:t>Filter out the following KPIVs by Plato/ </a:t>
            </a:r>
            <a:r>
              <a:rPr lang="en" altLang="zh-TW" b="0" dirty="0"/>
              <a:t>CE Moments :</a:t>
            </a:r>
          </a:p>
        </p:txBody>
      </p:sp>
      <p:sp>
        <p:nvSpPr>
          <p:cNvPr id="2878470" name="Text Box 6">
            <a:extLst>
              <a:ext uri="{FF2B5EF4-FFF2-40B4-BE49-F238E27FC236}">
                <a16:creationId xmlns:a16="http://schemas.microsoft.com/office/drawing/2014/main" id="{D0291DC5-C033-EBFE-C390-9AF7AD5F6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724400"/>
            <a:ext cx="61722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" altLang="en-US" sz="1800" dirty="0"/>
              <a:t>above </a:t>
            </a:r>
            <a:r>
              <a:rPr lang="en" altLang="zh-TW" sz="1800" dirty="0"/>
              <a:t>KPIV </a:t>
            </a:r>
            <a:r>
              <a:rPr lang="en" altLang="en-US" sz="1800" dirty="0"/>
              <a:t>will be included in the next phase for long-term improvement.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66D7D0-40DE-F1DE-B79E-F5657DC7D7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978724"/>
              </p:ext>
            </p:extLst>
          </p:nvPr>
        </p:nvGraphicFramePr>
        <p:xfrm>
          <a:off x="749437" y="1484784"/>
          <a:ext cx="7301432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219755" imgH="1533559" progId="Excel.Sheet.12">
                  <p:embed/>
                </p:oleObj>
              </mc:Choice>
              <mc:Fallback>
                <p:oleObj name="Worksheet" r:id="rId2" imgW="6219755" imgH="1533559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66D7D0-40DE-F1DE-B79E-F5657DC7D7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9437" y="1484784"/>
                        <a:ext cx="7301432" cy="18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282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9490" name="Object 2">
            <a:extLst>
              <a:ext uri="{FF2B5EF4-FFF2-40B4-BE49-F238E27FC236}">
                <a16:creationId xmlns:a16="http://schemas.microsoft.com/office/drawing/2014/main" id="{945E4792-19C0-5145-40C9-2963E95C4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378785"/>
              </p:ext>
            </p:extLst>
          </p:nvPr>
        </p:nvGraphicFramePr>
        <p:xfrm>
          <a:off x="966428" y="824146"/>
          <a:ext cx="7211144" cy="4664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8591838" imgH="5562803" progId="Excel.Sheet.8">
                  <p:embed/>
                </p:oleObj>
              </mc:Choice>
              <mc:Fallback>
                <p:oleObj name="工作表" r:id="rId2" imgW="8591838" imgH="5562803" progId="Excel.Sheet.8">
                  <p:embed/>
                  <p:pic>
                    <p:nvPicPr>
                      <p:cNvPr id="2879490" name="Object 2">
                        <a:extLst>
                          <a:ext uri="{FF2B5EF4-FFF2-40B4-BE49-F238E27FC236}">
                            <a16:creationId xmlns:a16="http://schemas.microsoft.com/office/drawing/2014/main" id="{945E4792-19C0-5145-40C9-2963E95C45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428" y="824146"/>
                        <a:ext cx="7211144" cy="46640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9491" name="Text Box 3">
            <a:extLst>
              <a:ext uri="{FF2B5EF4-FFF2-40B4-BE49-F238E27FC236}">
                <a16:creationId xmlns:a16="http://schemas.microsoft.com/office/drawing/2014/main" id="{9AE97F56-5274-6F8B-80BD-1B918A14B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533400"/>
            <a:ext cx="4465637" cy="284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>
                <a:latin typeface="新細明體" panose="02020500000000000000" pitchFamily="18" charset="-120"/>
              </a:rPr>
              <a:t>3. </a:t>
            </a:r>
            <a:r>
              <a:rPr kumimoji="0" lang="en" altLang="en-US" sz="1600"/>
              <a:t>Effect estimation:</a:t>
            </a:r>
          </a:p>
        </p:txBody>
      </p:sp>
      <p:sp>
        <p:nvSpPr>
          <p:cNvPr id="2879492" name="Text Box 4">
            <a:extLst>
              <a:ext uri="{FF2B5EF4-FFF2-40B4-BE49-F238E27FC236}">
                <a16:creationId xmlns:a16="http://schemas.microsoft.com/office/drawing/2014/main" id="{D8E77F96-48F3-55C7-AEFE-3A6DDEA7E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" y="33338"/>
            <a:ext cx="2809875" cy="3476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>
                <a:latin typeface="新細明體" panose="02020500000000000000" pitchFamily="18" charset="-120"/>
              </a:rPr>
              <a:t>Analyze the problem</a:t>
            </a:r>
          </a:p>
        </p:txBody>
      </p:sp>
      <p:sp>
        <p:nvSpPr>
          <p:cNvPr id="2879493" name="Text Box 5">
            <a:extLst>
              <a:ext uri="{FF2B5EF4-FFF2-40B4-BE49-F238E27FC236}">
                <a16:creationId xmlns:a16="http://schemas.microsoft.com/office/drawing/2014/main" id="{EE0E173D-AAD7-497E-96CC-EAEB91584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585033"/>
            <a:ext cx="8314777" cy="73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" altLang="en-US" b="0" dirty="0"/>
              <a:t>It is expected that after the completion of the long-term improvement project, the standard operating </a:t>
            </a:r>
          </a:p>
          <a:p>
            <a:pPr algn="l"/>
            <a:r>
              <a:rPr lang="en" altLang="en-US" b="0" dirty="0"/>
              <a:t>time will be reduced from 4193 </a:t>
            </a:r>
            <a:r>
              <a:rPr lang="en" altLang="zh-TW" b="0" dirty="0"/>
              <a:t>sec </a:t>
            </a:r>
            <a:r>
              <a:rPr lang="en" altLang="en-US" b="0" dirty="0"/>
              <a:t>to 1739 </a:t>
            </a:r>
            <a:r>
              <a:rPr lang="en" altLang="zh-TW" b="0" dirty="0"/>
              <a:t>sec, Down58.5%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514" name="AutoShape 2">
            <a:extLst>
              <a:ext uri="{FF2B5EF4-FFF2-40B4-BE49-F238E27FC236}">
                <a16:creationId xmlns:a16="http://schemas.microsoft.com/office/drawing/2014/main" id="{94541F0F-0C5A-B7B4-3AB8-0663E6A5C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412875"/>
            <a:ext cx="2520950" cy="316865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CC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CCFF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15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33734234-B31D-D102-C3DF-8E03B6269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1341438"/>
            <a:ext cx="2076450" cy="485390"/>
          </a:xfrm>
          <a:prstGeom prst="rect">
            <a:avLst/>
          </a:prstGeom>
          <a:solidFill>
            <a:srgbClr val="FFFF00"/>
          </a:solidFill>
          <a:ln w="508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388" tIns="26988" rIns="52388" bIns="26988">
            <a:spAutoFit/>
          </a:bodyPr>
          <a:lstStyle>
            <a:lvl1pPr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635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25463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788988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0509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5081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9653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225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8797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" altLang="en-US" sz="1400" dirty="0">
                <a:latin typeface="Arial" panose="020B0604020202020204" pitchFamily="34" charset="0"/>
                <a:ea typeface="Gulim" panose="020B0600000101010101" pitchFamily="34" charset="-127"/>
              </a:rPr>
              <a:t>Implementation of countermeasures</a:t>
            </a:r>
          </a:p>
        </p:txBody>
      </p:sp>
      <p:sp>
        <p:nvSpPr>
          <p:cNvPr id="2880516" name="AutoShape 4">
            <a:extLst>
              <a:ext uri="{FF2B5EF4-FFF2-40B4-BE49-F238E27FC236}">
                <a16:creationId xmlns:a16="http://schemas.microsoft.com/office/drawing/2014/main" id="{F3ABAAC6-59B5-BB1D-C311-04CC59AD3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2062163"/>
            <a:ext cx="2184400" cy="498475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dirty="0">
                <a:latin typeface="Arial" panose="020B0604020202020204" pitchFamily="34" charset="0"/>
              </a:rPr>
              <a:t>Propose improvement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dirty="0">
                <a:latin typeface="Arial" panose="020B0604020202020204" pitchFamily="34" charset="0"/>
              </a:rPr>
              <a:t>plans</a:t>
            </a:r>
          </a:p>
        </p:txBody>
      </p:sp>
      <p:sp>
        <p:nvSpPr>
          <p:cNvPr id="2880517" name="AutoShape 5">
            <a:extLst>
              <a:ext uri="{FF2B5EF4-FFF2-40B4-BE49-F238E27FC236}">
                <a16:creationId xmlns:a16="http://schemas.microsoft.com/office/drawing/2014/main" id="{99E32698-237A-C800-191B-B2CE89417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2925763"/>
            <a:ext cx="2184400" cy="504825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>
                <a:latin typeface="Arial" panose="020B0604020202020204" pitchFamily="34" charset="0"/>
              </a:rPr>
              <a:t>Plan implementation</a:t>
            </a:r>
          </a:p>
        </p:txBody>
      </p:sp>
      <p:sp>
        <p:nvSpPr>
          <p:cNvPr id="2880518" name="AutoShape 6">
            <a:extLst>
              <a:ext uri="{FF2B5EF4-FFF2-40B4-BE49-F238E27FC236}">
                <a16:creationId xmlns:a16="http://schemas.microsoft.com/office/drawing/2014/main" id="{FC82344E-401C-CAE9-2498-CD9E54222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565400"/>
            <a:ext cx="349250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19" name="AutoShape 7">
            <a:extLst>
              <a:ext uri="{FF2B5EF4-FFF2-40B4-BE49-F238E27FC236}">
                <a16:creationId xmlns:a16="http://schemas.microsoft.com/office/drawing/2014/main" id="{85CCE88C-8173-26C1-46B5-5835099F5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922713"/>
            <a:ext cx="2184400" cy="504825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>
                <a:latin typeface="Arial" panose="020B0604020202020204" pitchFamily="34" charset="0"/>
              </a:rPr>
              <a:t>Implementation verification</a:t>
            </a:r>
          </a:p>
        </p:txBody>
      </p:sp>
      <p:sp>
        <p:nvSpPr>
          <p:cNvPr id="2880520" name="AutoShape 8">
            <a:extLst>
              <a:ext uri="{FF2B5EF4-FFF2-40B4-BE49-F238E27FC236}">
                <a16:creationId xmlns:a16="http://schemas.microsoft.com/office/drawing/2014/main" id="{5671426D-7873-0567-C723-81699AF0D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1700213"/>
            <a:ext cx="360363" cy="21748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21" name="Rectangle 9">
            <a:hlinkClick r:id="rId2" action="ppaction://hlinksldjump"/>
            <a:extLst>
              <a:ext uri="{FF2B5EF4-FFF2-40B4-BE49-F238E27FC236}">
                <a16:creationId xmlns:a16="http://schemas.microsoft.com/office/drawing/2014/main" id="{D26195E2-70A7-4976-1AB7-8E5BA3E2F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735513"/>
            <a:ext cx="2146300" cy="34925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388" tIns="26988" rIns="52388" bIns="26988">
            <a:spAutoFit/>
          </a:bodyPr>
          <a:lstStyle>
            <a:lvl1pPr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635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25463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788988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0509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5081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9653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225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8797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" altLang="zh-TW" sz="1600">
                <a:latin typeface="Arial" panose="020B0604020202020204" pitchFamily="34" charset="0"/>
              </a:rPr>
              <a:t>standardization</a:t>
            </a:r>
          </a:p>
        </p:txBody>
      </p:sp>
      <p:sp>
        <p:nvSpPr>
          <p:cNvPr id="2880522" name="Text Box 10">
            <a:extLst>
              <a:ext uri="{FF2B5EF4-FFF2-40B4-BE49-F238E27FC236}">
                <a16:creationId xmlns:a16="http://schemas.microsoft.com/office/drawing/2014/main" id="{AC69868F-B8A0-A2E1-AA15-C1CAFD6EA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1958979"/>
            <a:ext cx="5857584" cy="655629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>
                <a:latin typeface="Arial" panose="020B0604020202020204" pitchFamily="34" charset="0"/>
              </a:rPr>
              <a:t>1. </a:t>
            </a:r>
            <a:r>
              <a:rPr kumimoji="0" lang="en" altLang="en-US" sz="1400">
                <a:latin typeface="Arial" panose="020B0604020202020204" pitchFamily="34" charset="0"/>
              </a:rPr>
              <a:t>Combine professional skills </a:t>
            </a:r>
            <a:r>
              <a:rPr kumimoji="0" lang="en" altLang="zh-TW" sz="1400">
                <a:latin typeface="Arial" panose="020B0604020202020204" pitchFamily="34" charset="0"/>
              </a:rPr>
              <a:t>to </a:t>
            </a:r>
            <a:r>
              <a:rPr kumimoji="0" lang="en" altLang="en-US" sz="1400">
                <a:latin typeface="Arial" panose="020B0604020202020204" pitchFamily="34" charset="0"/>
              </a:rPr>
              <a:t>propose a variety of feasible improvement plans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>
                <a:latin typeface="Arial" panose="020B0604020202020204" pitchFamily="34" charset="0"/>
              </a:rPr>
              <a:t>2. </a:t>
            </a:r>
            <a:r>
              <a:rPr kumimoji="0" lang="en" altLang="en-US" sz="1400">
                <a:latin typeface="Arial" panose="020B0604020202020204" pitchFamily="34" charset="0"/>
              </a:rPr>
              <a:t>Conduct technical </a:t>
            </a:r>
            <a:r>
              <a:rPr kumimoji="0" lang="en" altLang="zh-TW" sz="1400">
                <a:latin typeface="Arial" panose="020B0604020202020204" pitchFamily="34" charset="0"/>
              </a:rPr>
              <a:t>/ </a:t>
            </a:r>
            <a:r>
              <a:rPr kumimoji="0" lang="en" altLang="en-US" sz="1400">
                <a:latin typeface="Arial" panose="020B0604020202020204" pitchFamily="34" charset="0"/>
              </a:rPr>
              <a:t>economic </a:t>
            </a:r>
            <a:r>
              <a:rPr kumimoji="0" lang="en" altLang="zh-TW" sz="1400">
                <a:latin typeface="Arial" panose="020B0604020202020204" pitchFamily="34" charset="0"/>
              </a:rPr>
              <a:t>/ </a:t>
            </a:r>
            <a:r>
              <a:rPr kumimoji="0" lang="en" altLang="en-US" sz="1400">
                <a:latin typeface="Arial" panose="020B0604020202020204" pitchFamily="34" charset="0"/>
              </a:rPr>
              <a:t>social feasibility assessment</a:t>
            </a:r>
          </a:p>
        </p:txBody>
      </p:sp>
      <p:sp>
        <p:nvSpPr>
          <p:cNvPr id="2880523" name="Text Box 11">
            <a:extLst>
              <a:ext uri="{FF2B5EF4-FFF2-40B4-BE49-F238E27FC236}">
                <a16:creationId xmlns:a16="http://schemas.microsoft.com/office/drawing/2014/main" id="{FE62D6D4-BC8B-45A1-351F-65C9311BD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951960"/>
            <a:ext cx="5857584" cy="504818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1. </a:t>
            </a:r>
            <a:r>
              <a:rPr kumimoji="0" lang="en" altLang="en-US" sz="1400" dirty="0">
                <a:latin typeface="Arial" panose="020B0604020202020204" pitchFamily="34" charset="0"/>
              </a:rPr>
              <a:t>Choose the right solution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2. </a:t>
            </a:r>
            <a:r>
              <a:rPr kumimoji="0" lang="en" altLang="en-US" sz="1400" dirty="0">
                <a:latin typeface="Arial" panose="020B0604020202020204" pitchFamily="34" charset="0"/>
              </a:rPr>
              <a:t>Plan implementation</a:t>
            </a:r>
          </a:p>
        </p:txBody>
      </p:sp>
      <p:sp>
        <p:nvSpPr>
          <p:cNvPr id="2880524" name="Text Box 12">
            <a:extLst>
              <a:ext uri="{FF2B5EF4-FFF2-40B4-BE49-F238E27FC236}">
                <a16:creationId xmlns:a16="http://schemas.microsoft.com/office/drawing/2014/main" id="{5F764F5C-B132-A422-D099-5A6972CD1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3958435"/>
            <a:ext cx="5857584" cy="504818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1. </a:t>
            </a:r>
            <a:r>
              <a:rPr kumimoji="0" lang="en" altLang="en-US" sz="1400" dirty="0">
                <a:latin typeface="Arial" panose="020B0604020202020204" pitchFamily="34" charset="0"/>
              </a:rPr>
              <a:t>Evaluate the implementation effect of the plan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2. </a:t>
            </a:r>
            <a:r>
              <a:rPr kumimoji="0" lang="en" altLang="en-US" sz="1400" dirty="0">
                <a:latin typeface="Arial" panose="020B0604020202020204" pitchFamily="34" charset="0"/>
              </a:rPr>
              <a:t>Track the sustainability </a:t>
            </a:r>
            <a:r>
              <a:rPr kumimoji="0" lang="en" altLang="zh-TW" sz="1400" dirty="0">
                <a:latin typeface="Arial" panose="020B0604020202020204" pitchFamily="34" charset="0"/>
              </a:rPr>
              <a:t>and </a:t>
            </a:r>
            <a:r>
              <a:rPr kumimoji="0" lang="en" altLang="en-US" sz="1400" dirty="0">
                <a:latin typeface="Arial" panose="020B0604020202020204" pitchFamily="34" charset="0"/>
              </a:rPr>
              <a:t>long-term effects of the plan</a:t>
            </a:r>
          </a:p>
        </p:txBody>
      </p:sp>
      <p:sp>
        <p:nvSpPr>
          <p:cNvPr id="2880525" name="AutoShape 13">
            <a:extLst>
              <a:ext uri="{FF2B5EF4-FFF2-40B4-BE49-F238E27FC236}">
                <a16:creationId xmlns:a16="http://schemas.microsoft.com/office/drawing/2014/main" id="{53E8F304-F23E-AD2F-226E-0CA04C472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3500438"/>
            <a:ext cx="349250" cy="360362"/>
          </a:xfrm>
          <a:prstGeom prst="downArrow">
            <a:avLst>
              <a:gd name="adj1" fmla="val 50000"/>
              <a:gd name="adj2" fmla="val 25795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26" name="AutoShape 14">
            <a:extLst>
              <a:ext uri="{FF2B5EF4-FFF2-40B4-BE49-F238E27FC236}">
                <a16:creationId xmlns:a16="http://schemas.microsoft.com/office/drawing/2014/main" id="{FE1335B2-35DA-EE3D-2F1E-D811FD69F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4437063"/>
            <a:ext cx="349250" cy="28733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27" name="Oval 15">
            <a:extLst>
              <a:ext uri="{FF2B5EF4-FFF2-40B4-BE49-F238E27FC236}">
                <a16:creationId xmlns:a16="http://schemas.microsoft.com/office/drawing/2014/main" id="{CCDFA08C-FDD8-EA27-BA3C-F4A926C1E15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5775" y="1079500"/>
            <a:ext cx="2305050" cy="549275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B2B2B2">
                  <a:gamma/>
                  <a:tint val="313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2075" tIns="46038" rIns="92075" bIns="46038" anchor="ctr"/>
          <a:lstStyle/>
          <a:p>
            <a:endParaRPr lang="en-US"/>
          </a:p>
        </p:txBody>
      </p:sp>
      <p:sp>
        <p:nvSpPr>
          <p:cNvPr id="2880528" name="Oval 16">
            <a:extLst>
              <a:ext uri="{FF2B5EF4-FFF2-40B4-BE49-F238E27FC236}">
                <a16:creationId xmlns:a16="http://schemas.microsoft.com/office/drawing/2014/main" id="{4672F3B1-9098-CC40-EFAF-E1FCB7E0FF4D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0025" y="204788"/>
            <a:ext cx="2355850" cy="1249362"/>
          </a:xfrm>
          <a:prstGeom prst="ellipse">
            <a:avLst/>
          </a:prstGeom>
          <a:gradFill rotWithShape="0">
            <a:gsLst>
              <a:gs pos="0">
                <a:srgbClr val="B2B2B2">
                  <a:gamma/>
                  <a:shade val="39216"/>
                  <a:invGamma/>
                </a:srgbClr>
              </a:gs>
              <a:gs pos="50000">
                <a:srgbClr val="B2B2B2"/>
              </a:gs>
              <a:gs pos="100000">
                <a:srgbClr val="B2B2B2">
                  <a:gamma/>
                  <a:shade val="3921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29" name="Oval 17">
            <a:extLst>
              <a:ext uri="{FF2B5EF4-FFF2-40B4-BE49-F238E27FC236}">
                <a16:creationId xmlns:a16="http://schemas.microsoft.com/office/drawing/2014/main" id="{BC645BA9-5CD2-2498-6C7C-E4237A50421B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7963" y="136525"/>
            <a:ext cx="2306637" cy="1211263"/>
          </a:xfrm>
          <a:prstGeom prst="ellipse">
            <a:avLst/>
          </a:prstGeom>
          <a:gradFill rotWithShape="1">
            <a:gsLst>
              <a:gs pos="0">
                <a:srgbClr val="2791BB"/>
              </a:gs>
              <a:gs pos="100000">
                <a:srgbClr val="2791BB">
                  <a:gamma/>
                  <a:shade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30" name="Arc 18">
            <a:extLst>
              <a:ext uri="{FF2B5EF4-FFF2-40B4-BE49-F238E27FC236}">
                <a16:creationId xmlns:a16="http://schemas.microsoft.com/office/drawing/2014/main" id="{B0D16E90-BADB-C821-7DB3-63B067F78E1F}"/>
              </a:ext>
            </a:extLst>
          </p:cNvPr>
          <p:cNvSpPr>
            <a:spLocks/>
          </p:cNvSpPr>
          <p:nvPr/>
        </p:nvSpPr>
        <p:spPr bwMode="gray">
          <a:xfrm rot="-998297">
            <a:off x="7659688" y="90488"/>
            <a:ext cx="1181100" cy="815975"/>
          </a:xfrm>
          <a:custGeom>
            <a:avLst/>
            <a:gdLst>
              <a:gd name="G0" fmla="+- 0 0 0"/>
              <a:gd name="G1" fmla="+- 17105 0 0"/>
              <a:gd name="G2" fmla="+- 21600 0 0"/>
              <a:gd name="T0" fmla="*/ 13190 w 21600"/>
              <a:gd name="T1" fmla="*/ 0 h 29046"/>
              <a:gd name="T2" fmla="*/ 17999 w 21600"/>
              <a:gd name="T3" fmla="*/ 29046 h 29046"/>
              <a:gd name="T4" fmla="*/ 0 w 21600"/>
              <a:gd name="T5" fmla="*/ 17105 h 29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9046" fill="none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</a:path>
              <a:path w="21600" h="29046" stroke="0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  <a:lnTo>
                  <a:pt x="0" y="17105"/>
                </a:lnTo>
                <a:close/>
              </a:path>
            </a:pathLst>
          </a:custGeom>
          <a:gradFill rotWithShape="1">
            <a:gsLst>
              <a:gs pos="0">
                <a:srgbClr val="339966"/>
              </a:gs>
              <a:gs pos="100000">
                <a:srgbClr val="339966">
                  <a:gamma/>
                  <a:tint val="6666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31" name="Arc 19">
            <a:extLst>
              <a:ext uri="{FF2B5EF4-FFF2-40B4-BE49-F238E27FC236}">
                <a16:creationId xmlns:a16="http://schemas.microsoft.com/office/drawing/2014/main" id="{48551235-8C6A-9367-9453-6B75FC7836A6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659563" y="866775"/>
            <a:ext cx="1360487" cy="612775"/>
          </a:xfrm>
          <a:custGeom>
            <a:avLst/>
            <a:gdLst>
              <a:gd name="G0" fmla="+- 3659 0 0"/>
              <a:gd name="G1" fmla="+- 0 0 0"/>
              <a:gd name="G2" fmla="+- 21600 0 0"/>
              <a:gd name="T0" fmla="*/ 25114 w 25114"/>
              <a:gd name="T1" fmla="*/ 2497 h 21600"/>
              <a:gd name="T2" fmla="*/ 0 w 25114"/>
              <a:gd name="T3" fmla="*/ 21288 h 21600"/>
              <a:gd name="T4" fmla="*/ 3659 w 2511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114" h="21600" fill="none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</a:path>
              <a:path w="25114" h="21600" stroke="0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  <a:lnTo>
                  <a:pt x="3659" y="0"/>
                </a:lnTo>
                <a:close/>
              </a:path>
            </a:pathLst>
          </a:custGeom>
          <a:gradFill rotWithShape="1">
            <a:gsLst>
              <a:gs pos="0">
                <a:srgbClr val="92C331"/>
              </a:gs>
              <a:gs pos="100000">
                <a:srgbClr val="92C331">
                  <a:gamma/>
                  <a:shade val="60784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32" name="Arc 20">
            <a:extLst>
              <a:ext uri="{FF2B5EF4-FFF2-40B4-BE49-F238E27FC236}">
                <a16:creationId xmlns:a16="http://schemas.microsoft.com/office/drawing/2014/main" id="{6AAE2F05-94A9-5D5A-1A9D-FACC6181E319}"/>
              </a:ext>
            </a:extLst>
          </p:cNvPr>
          <p:cNvSpPr>
            <a:spLocks/>
          </p:cNvSpPr>
          <p:nvPr/>
        </p:nvSpPr>
        <p:spPr bwMode="gray">
          <a:xfrm rot="-998297">
            <a:off x="7048500" y="125413"/>
            <a:ext cx="1298575" cy="587375"/>
          </a:xfrm>
          <a:custGeom>
            <a:avLst/>
            <a:gdLst>
              <a:gd name="G0" fmla="+- 10427 0 0"/>
              <a:gd name="G1" fmla="+- 21600 0 0"/>
              <a:gd name="G2" fmla="+- 21600 0 0"/>
              <a:gd name="T0" fmla="*/ 0 w 23826"/>
              <a:gd name="T1" fmla="*/ 2683 h 21600"/>
              <a:gd name="T2" fmla="*/ 23826 w 23826"/>
              <a:gd name="T3" fmla="*/ 4658 h 21600"/>
              <a:gd name="T4" fmla="*/ 10427 w 2382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826" h="21600" fill="none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</a:path>
              <a:path w="23826" h="21600" stroke="0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  <a:lnTo>
                  <a:pt x="10427" y="21600"/>
                </a:lnTo>
                <a:close/>
              </a:path>
            </a:pathLst>
          </a:custGeom>
          <a:gradFill rotWithShape="1">
            <a:gsLst>
              <a:gs pos="0">
                <a:srgbClr val="5CB8CA"/>
              </a:gs>
              <a:gs pos="100000">
                <a:srgbClr val="5CB8CA">
                  <a:gamma/>
                  <a:shade val="52549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33" name="Arc 21">
            <a:extLst>
              <a:ext uri="{FF2B5EF4-FFF2-40B4-BE49-F238E27FC236}">
                <a16:creationId xmlns:a16="http://schemas.microsoft.com/office/drawing/2014/main" id="{D8158B01-C7B3-76E3-3B55-03273141CF8F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516688" y="342900"/>
            <a:ext cx="1181100" cy="874713"/>
          </a:xfrm>
          <a:custGeom>
            <a:avLst/>
            <a:gdLst>
              <a:gd name="G0" fmla="+- 0 0 0"/>
              <a:gd name="G1" fmla="+- 20162 0 0"/>
              <a:gd name="G2" fmla="+- 21600 0 0"/>
              <a:gd name="T0" fmla="*/ 7749 w 21600"/>
              <a:gd name="T1" fmla="*/ 0 h 30685"/>
              <a:gd name="T2" fmla="*/ 18863 w 21600"/>
              <a:gd name="T3" fmla="*/ 30685 h 30685"/>
              <a:gd name="T4" fmla="*/ 0 w 21600"/>
              <a:gd name="T5" fmla="*/ 20162 h 30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0685" fill="none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</a:path>
              <a:path w="21600" h="30685" stroke="0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  <a:lnTo>
                  <a:pt x="0" y="20162"/>
                </a:lnTo>
                <a:close/>
              </a:path>
            </a:pathLst>
          </a:custGeom>
          <a:gradFill rotWithShape="1">
            <a:gsLst>
              <a:gs pos="0">
                <a:srgbClr val="E68402"/>
              </a:gs>
              <a:gs pos="100000">
                <a:srgbClr val="E68402">
                  <a:gamma/>
                  <a:shade val="5451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34" name="Oval 22">
            <a:extLst>
              <a:ext uri="{FF2B5EF4-FFF2-40B4-BE49-F238E27FC236}">
                <a16:creationId xmlns:a16="http://schemas.microsoft.com/office/drawing/2014/main" id="{A57BDB4F-62DB-8697-6F77-9FB1B7202AEB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164388" y="433388"/>
            <a:ext cx="1116012" cy="554037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50000">
                <a:srgbClr val="B2B2B2">
                  <a:gamma/>
                  <a:tint val="24314"/>
                  <a:invGamma/>
                </a:srgbClr>
              </a:gs>
              <a:gs pos="100000">
                <a:srgbClr val="B2B2B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35" name="Text Box 23">
            <a:extLst>
              <a:ext uri="{FF2B5EF4-FFF2-40B4-BE49-F238E27FC236}">
                <a16:creationId xmlns:a16="http://schemas.microsoft.com/office/drawing/2014/main" id="{DD5E8F34-FFD6-C2A1-8255-17CE4AF1AC6A}"/>
              </a:ext>
            </a:extLst>
          </p:cNvPr>
          <p:cNvSpPr txBox="1">
            <a:spLocks noChangeArrowheads="1"/>
          </p:cNvSpPr>
          <p:nvPr/>
        </p:nvSpPr>
        <p:spPr bwMode="gray">
          <a:xfrm rot="-25072150">
            <a:off x="6419850" y="5953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chemeClr val="bg1"/>
                </a:solidFill>
                <a:latin typeface="Verdana" panose="020B0604030504040204" pitchFamily="34" charset="0"/>
              </a:rPr>
              <a:t>Current situation analysis</a:t>
            </a:r>
          </a:p>
        </p:txBody>
      </p:sp>
      <p:sp>
        <p:nvSpPr>
          <p:cNvPr id="2880536" name="Text Box 24">
            <a:extLst>
              <a:ext uri="{FF2B5EF4-FFF2-40B4-BE49-F238E27FC236}">
                <a16:creationId xmlns:a16="http://schemas.microsoft.com/office/drawing/2014/main" id="{929AA0FB-7277-ADAD-00F6-D9BC628B1155}"/>
              </a:ext>
            </a:extLst>
          </p:cNvPr>
          <p:cNvSpPr txBox="1">
            <a:spLocks noChangeArrowheads="1"/>
          </p:cNvSpPr>
          <p:nvPr/>
        </p:nvSpPr>
        <p:spPr bwMode="gray">
          <a:xfrm rot="-901354">
            <a:off x="7196138" y="1016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chemeClr val="bg1"/>
                </a:solidFill>
                <a:latin typeface="Verdana" panose="020B0604030504040204" pitchFamily="34" charset="0"/>
              </a:rPr>
              <a:t>Analyze the problem</a:t>
            </a:r>
          </a:p>
        </p:txBody>
      </p:sp>
      <p:sp>
        <p:nvSpPr>
          <p:cNvPr id="2880537" name="Text Box 25">
            <a:extLst>
              <a:ext uri="{FF2B5EF4-FFF2-40B4-BE49-F238E27FC236}">
                <a16:creationId xmlns:a16="http://schemas.microsoft.com/office/drawing/2014/main" id="{77A79AA8-CBEC-65E7-773F-01565708F38F}"/>
              </a:ext>
            </a:extLst>
          </p:cNvPr>
          <p:cNvSpPr txBox="1">
            <a:spLocks noChangeArrowheads="1"/>
          </p:cNvSpPr>
          <p:nvPr/>
        </p:nvSpPr>
        <p:spPr bwMode="gray">
          <a:xfrm rot="3130635">
            <a:off x="7981950" y="2540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dirty="0">
                <a:solidFill>
                  <a:srgbClr val="FF3300"/>
                </a:solidFill>
                <a:latin typeface="Verdana" panose="020B0604030504040204" pitchFamily="34" charset="0"/>
              </a:rPr>
              <a:t>Implementation of countermeasures</a:t>
            </a:r>
          </a:p>
        </p:txBody>
      </p:sp>
      <p:grpSp>
        <p:nvGrpSpPr>
          <p:cNvPr id="2880538" name="Group 26">
            <a:extLst>
              <a:ext uri="{FF2B5EF4-FFF2-40B4-BE49-F238E27FC236}">
                <a16:creationId xmlns:a16="http://schemas.microsoft.com/office/drawing/2014/main" id="{E3337799-CCF1-AAB2-78B1-845CF3AEB0AD}"/>
              </a:ext>
            </a:extLst>
          </p:cNvPr>
          <p:cNvGrpSpPr>
            <a:grpSpLocks/>
          </p:cNvGrpSpPr>
          <p:nvPr/>
        </p:nvGrpSpPr>
        <p:grpSpPr bwMode="auto">
          <a:xfrm>
            <a:off x="7818438" y="476250"/>
            <a:ext cx="1130300" cy="995363"/>
            <a:chOff x="2981" y="1931"/>
            <a:chExt cx="1719" cy="1511"/>
          </a:xfrm>
        </p:grpSpPr>
        <p:sp>
          <p:nvSpPr>
            <p:cNvPr id="2880539" name="Freeform 27">
              <a:extLst>
                <a:ext uri="{FF2B5EF4-FFF2-40B4-BE49-F238E27FC236}">
                  <a16:creationId xmlns:a16="http://schemas.microsoft.com/office/drawing/2014/main" id="{D6D283B0-9B4E-2764-1344-088B671DB02B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2316"/>
              <a:ext cx="1117" cy="1119"/>
            </a:xfrm>
            <a:custGeom>
              <a:avLst/>
              <a:gdLst>
                <a:gd name="T0" fmla="*/ 21 w 1117"/>
                <a:gd name="T1" fmla="*/ 888 h 1119"/>
                <a:gd name="T2" fmla="*/ 1117 w 1117"/>
                <a:gd name="T3" fmla="*/ 0 h 1119"/>
                <a:gd name="T4" fmla="*/ 1093 w 1117"/>
                <a:gd name="T5" fmla="*/ 256 h 1119"/>
                <a:gd name="T6" fmla="*/ 717 w 1117"/>
                <a:gd name="T7" fmla="*/ 704 h 1119"/>
                <a:gd name="T8" fmla="*/ 17 w 1117"/>
                <a:gd name="T9" fmla="*/ 1119 h 1119"/>
                <a:gd name="T10" fmla="*/ 21 w 1117"/>
                <a:gd name="T11" fmla="*/ 888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7" h="1119">
                  <a:moveTo>
                    <a:pt x="21" y="888"/>
                  </a:moveTo>
                  <a:lnTo>
                    <a:pt x="1117" y="0"/>
                  </a:lnTo>
                  <a:lnTo>
                    <a:pt x="1093" y="256"/>
                  </a:lnTo>
                  <a:cubicBezTo>
                    <a:pt x="1026" y="373"/>
                    <a:pt x="896" y="560"/>
                    <a:pt x="717" y="704"/>
                  </a:cubicBezTo>
                  <a:cubicBezTo>
                    <a:pt x="538" y="848"/>
                    <a:pt x="133" y="1088"/>
                    <a:pt x="17" y="1119"/>
                  </a:cubicBezTo>
                  <a:cubicBezTo>
                    <a:pt x="0" y="1037"/>
                    <a:pt x="21" y="888"/>
                    <a:pt x="21" y="888"/>
                  </a:cubicBezTo>
                  <a:close/>
                </a:path>
              </a:pathLst>
            </a:custGeom>
            <a:gradFill rotWithShape="0">
              <a:gsLst>
                <a:gs pos="0">
                  <a:srgbClr val="7E88E4">
                    <a:gamma/>
                    <a:shade val="60784"/>
                    <a:invGamma/>
                  </a:srgbClr>
                </a:gs>
                <a:gs pos="100000">
                  <a:srgbClr val="7E88E4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80540" name="Arc 28">
              <a:extLst>
                <a:ext uri="{FF2B5EF4-FFF2-40B4-BE49-F238E27FC236}">
                  <a16:creationId xmlns:a16="http://schemas.microsoft.com/office/drawing/2014/main" id="{7CB66981-AFDA-3011-D0FC-B3D38A6BE6DA}"/>
                </a:ext>
              </a:extLst>
            </p:cNvPr>
            <p:cNvSpPr>
              <a:spLocks/>
            </p:cNvSpPr>
            <p:nvPr/>
          </p:nvSpPr>
          <p:spPr bwMode="gray">
            <a:xfrm rot="-1060795">
              <a:off x="2981" y="1931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0541" name="Freeform 29">
              <a:extLst>
                <a:ext uri="{FF2B5EF4-FFF2-40B4-BE49-F238E27FC236}">
                  <a16:creationId xmlns:a16="http://schemas.microsoft.com/office/drawing/2014/main" id="{9E99D55F-5818-E257-8D1C-CD8E578799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6" y="2616"/>
              <a:ext cx="582" cy="826"/>
            </a:xfrm>
            <a:custGeom>
              <a:avLst/>
              <a:gdLst>
                <a:gd name="T0" fmla="*/ 582 w 582"/>
                <a:gd name="T1" fmla="*/ 572 h 826"/>
                <a:gd name="T2" fmla="*/ 562 w 582"/>
                <a:gd name="T3" fmla="*/ 826 h 826"/>
                <a:gd name="T4" fmla="*/ 0 w 582"/>
                <a:gd name="T5" fmla="*/ 42 h 826"/>
                <a:gd name="T6" fmla="*/ 90 w 582"/>
                <a:gd name="T7" fmla="*/ 0 h 826"/>
                <a:gd name="T8" fmla="*/ 582 w 582"/>
                <a:gd name="T9" fmla="*/ 572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26">
                  <a:moveTo>
                    <a:pt x="582" y="572"/>
                  </a:moveTo>
                  <a:lnTo>
                    <a:pt x="562" y="826"/>
                  </a:lnTo>
                  <a:lnTo>
                    <a:pt x="0" y="42"/>
                  </a:lnTo>
                  <a:lnTo>
                    <a:pt x="90" y="0"/>
                  </a:lnTo>
                  <a:lnTo>
                    <a:pt x="582" y="572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80542" name="Text Box 30">
              <a:extLst>
                <a:ext uri="{FF2B5EF4-FFF2-40B4-BE49-F238E27FC236}">
                  <a16:creationId xmlns:a16="http://schemas.microsoft.com/office/drawing/2014/main" id="{ED33541B-9CDD-D029-ABBF-71B23B10724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22" y="2567"/>
              <a:ext cx="1092" cy="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2C33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en-US" sz="1400" b="0">
                  <a:solidFill>
                    <a:srgbClr val="FFFFFF"/>
                  </a:solidFill>
                  <a:latin typeface="Verdana" panose="020B0604030504040204" pitchFamily="34" charset="0"/>
                </a:rPr>
                <a:t>standardization</a:t>
              </a:r>
            </a:p>
          </p:txBody>
        </p:sp>
      </p:grpSp>
      <p:sp>
        <p:nvSpPr>
          <p:cNvPr id="2880543" name="Text Box 31">
            <a:extLst>
              <a:ext uri="{FF2B5EF4-FFF2-40B4-BE49-F238E27FC236}">
                <a16:creationId xmlns:a16="http://schemas.microsoft.com/office/drawing/2014/main" id="{DA189AE7-2B4A-53AD-A4BB-5DE69A3E19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021513" y="10525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chemeClr val="bg1"/>
                </a:solidFill>
                <a:latin typeface="Verdana" panose="020B0604030504040204" pitchFamily="34" charset="0"/>
              </a:rPr>
              <a:t>Selected topic</a:t>
            </a:r>
          </a:p>
        </p:txBody>
      </p:sp>
      <p:sp>
        <p:nvSpPr>
          <p:cNvPr id="2880544" name="Freeform 32">
            <a:extLst>
              <a:ext uri="{FF2B5EF4-FFF2-40B4-BE49-F238E27FC236}">
                <a16:creationId xmlns:a16="http://schemas.microsoft.com/office/drawing/2014/main" id="{E0C1ADD8-455B-23C0-0908-0F0DDB7BF653}"/>
              </a:ext>
            </a:extLst>
          </p:cNvPr>
          <p:cNvSpPr>
            <a:spLocks/>
          </p:cNvSpPr>
          <p:nvPr/>
        </p:nvSpPr>
        <p:spPr bwMode="gray">
          <a:xfrm>
            <a:off x="7783513" y="955675"/>
            <a:ext cx="346075" cy="458788"/>
          </a:xfrm>
          <a:custGeom>
            <a:avLst/>
            <a:gdLst>
              <a:gd name="T0" fmla="*/ 0 w 528"/>
              <a:gd name="T1" fmla="*/ 34 h 698"/>
              <a:gd name="T2" fmla="*/ 248 w 528"/>
              <a:gd name="T3" fmla="*/ 546 h 698"/>
              <a:gd name="T4" fmla="*/ 256 w 528"/>
              <a:gd name="T5" fmla="*/ 698 h 698"/>
              <a:gd name="T6" fmla="*/ 435 w 528"/>
              <a:gd name="T7" fmla="*/ 642 h 698"/>
              <a:gd name="T8" fmla="*/ 528 w 528"/>
              <a:gd name="T9" fmla="*/ 594 h 698"/>
              <a:gd name="T10" fmla="*/ 119 w 528"/>
              <a:gd name="T11" fmla="*/ 0 h 698"/>
              <a:gd name="T12" fmla="*/ 0 w 528"/>
              <a:gd name="T13" fmla="*/ 34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8" h="698">
                <a:moveTo>
                  <a:pt x="0" y="34"/>
                </a:moveTo>
                <a:lnTo>
                  <a:pt x="248" y="546"/>
                </a:lnTo>
                <a:lnTo>
                  <a:pt x="256" y="698"/>
                </a:lnTo>
                <a:lnTo>
                  <a:pt x="435" y="642"/>
                </a:lnTo>
                <a:lnTo>
                  <a:pt x="528" y="594"/>
                </a:lnTo>
                <a:lnTo>
                  <a:pt x="119" y="0"/>
                </a:lnTo>
                <a:lnTo>
                  <a:pt x="0" y="34"/>
                </a:lnTo>
                <a:close/>
              </a:path>
            </a:pathLst>
          </a:custGeom>
          <a:solidFill>
            <a:srgbClr val="000000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0545" name="Oval 33">
            <a:extLst>
              <a:ext uri="{FF2B5EF4-FFF2-40B4-BE49-F238E27FC236}">
                <a16:creationId xmlns:a16="http://schemas.microsoft.com/office/drawing/2014/main" id="{F27CC3EC-6A45-A2B9-7A18-FB651D707C9B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207250" y="536575"/>
            <a:ext cx="1071563" cy="46196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TW" altLang="en-US" sz="1600" b="0"/>
          </a:p>
        </p:txBody>
      </p:sp>
      <p:sp>
        <p:nvSpPr>
          <p:cNvPr id="2880546" name="Freeform 34">
            <a:extLst>
              <a:ext uri="{FF2B5EF4-FFF2-40B4-BE49-F238E27FC236}">
                <a16:creationId xmlns:a16="http://schemas.microsoft.com/office/drawing/2014/main" id="{7F6B64A7-EFC5-F319-B543-9E92C0AD0C4B}"/>
              </a:ext>
            </a:extLst>
          </p:cNvPr>
          <p:cNvSpPr>
            <a:spLocks/>
          </p:cNvSpPr>
          <p:nvPr/>
        </p:nvSpPr>
        <p:spPr bwMode="gray">
          <a:xfrm>
            <a:off x="7308850" y="404813"/>
            <a:ext cx="650875" cy="576262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339966">
                  <a:gamma/>
                  <a:tint val="90980"/>
                  <a:invGamma/>
                  <a:alpha val="32001"/>
                </a:srgbClr>
              </a:gs>
              <a:gs pos="100000">
                <a:srgbClr val="33996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538" name="Text Box 2">
            <a:extLst>
              <a:ext uri="{FF2B5EF4-FFF2-40B4-BE49-F238E27FC236}">
                <a16:creationId xmlns:a16="http://schemas.microsoft.com/office/drawing/2014/main" id="{22E07581-89ED-D3D7-3E1F-7FABD5C2B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5041900" cy="284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>
                <a:latin typeface="新細明體" panose="02020500000000000000" pitchFamily="18" charset="-120"/>
              </a:rPr>
              <a:t>1. </a:t>
            </a:r>
            <a:r>
              <a:rPr kumimoji="0" lang="en" altLang="en-US" sz="1600">
                <a:latin typeface="Arial" panose="020B0604020202020204" pitchFamily="34" charset="0"/>
              </a:rPr>
              <a:t>Propose feasible improvement plans</a:t>
            </a:r>
          </a:p>
        </p:txBody>
      </p:sp>
      <p:sp>
        <p:nvSpPr>
          <p:cNvPr id="2881539" name="Text Box 3">
            <a:extLst>
              <a:ext uri="{FF2B5EF4-FFF2-40B4-BE49-F238E27FC236}">
                <a16:creationId xmlns:a16="http://schemas.microsoft.com/office/drawing/2014/main" id="{E014238E-C825-AF4F-148B-F8970A7C2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103480"/>
            <a:ext cx="439420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Propose improvement plans</a:t>
            </a:r>
          </a:p>
        </p:txBody>
      </p:sp>
      <p:graphicFrame>
        <p:nvGraphicFramePr>
          <p:cNvPr id="2881540" name="Object 4">
            <a:extLst>
              <a:ext uri="{FF2B5EF4-FFF2-40B4-BE49-F238E27FC236}">
                <a16:creationId xmlns:a16="http://schemas.microsoft.com/office/drawing/2014/main" id="{D5619E09-E8BD-6154-0747-A041C4CC77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521632"/>
              </p:ext>
            </p:extLst>
          </p:nvPr>
        </p:nvGraphicFramePr>
        <p:xfrm>
          <a:off x="457200" y="1257300"/>
          <a:ext cx="8064500" cy="429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153422" imgH="3743427" progId="Excel.Sheet.8">
                  <p:embed/>
                </p:oleObj>
              </mc:Choice>
              <mc:Fallback>
                <p:oleObj name="Worksheet" r:id="rId2" imgW="7153422" imgH="3743427" progId="Excel.Sheet.8">
                  <p:embed/>
                  <p:pic>
                    <p:nvPicPr>
                      <p:cNvPr id="2881540" name="Object 4">
                        <a:extLst>
                          <a:ext uri="{FF2B5EF4-FFF2-40B4-BE49-F238E27FC236}">
                            <a16:creationId xmlns:a16="http://schemas.microsoft.com/office/drawing/2014/main" id="{D5619E09-E8BD-6154-0747-A041C4CC77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257300"/>
                        <a:ext cx="8064500" cy="429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E4824-87AE-3AB7-DC16-1A96F9F3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538" name="Text Box 2">
            <a:extLst>
              <a:ext uri="{FF2B5EF4-FFF2-40B4-BE49-F238E27FC236}">
                <a16:creationId xmlns:a16="http://schemas.microsoft.com/office/drawing/2014/main" id="{CC8C1166-0082-E5E8-A51F-9538FAB56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5041900" cy="284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1. </a:t>
            </a:r>
            <a:r>
              <a:rPr kumimoji="0" lang="en" altLang="en-US" sz="1600" dirty="0">
                <a:latin typeface="Arial" panose="020B0604020202020204" pitchFamily="34" charset="0"/>
              </a:rPr>
              <a:t>Propose feasible improvement plans</a:t>
            </a:r>
          </a:p>
        </p:txBody>
      </p:sp>
      <p:sp>
        <p:nvSpPr>
          <p:cNvPr id="2881539" name="Text Box 3">
            <a:extLst>
              <a:ext uri="{FF2B5EF4-FFF2-40B4-BE49-F238E27FC236}">
                <a16:creationId xmlns:a16="http://schemas.microsoft.com/office/drawing/2014/main" id="{DEAA06DB-A3F3-57A9-27A2-62DBCE6A1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103480"/>
            <a:ext cx="439420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Propose improvement plans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4B076A3-2930-A166-BDE7-A6816E83EE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71611"/>
              </p:ext>
            </p:extLst>
          </p:nvPr>
        </p:nvGraphicFramePr>
        <p:xfrm>
          <a:off x="1177925" y="1317625"/>
          <a:ext cx="6934200" cy="486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39422" imgH="6619807" progId="Excel.Sheet.12">
                  <p:embed/>
                </p:oleObj>
              </mc:Choice>
              <mc:Fallback>
                <p:oleObj name="Worksheet" r:id="rId2" imgW="9439422" imgH="661980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4B076A3-2930-A166-BDE7-A6816E83EE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77925" y="1317625"/>
                        <a:ext cx="6934200" cy="486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804030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186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50EA190A-709F-250D-3FC3-8D9A4C687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563" y="836613"/>
            <a:ext cx="2076450" cy="349250"/>
          </a:xfrm>
          <a:prstGeom prst="rect">
            <a:avLst/>
          </a:prstGeom>
          <a:solidFill>
            <a:schemeClr val="accent1"/>
          </a:solidFill>
          <a:ln w="508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388" tIns="26988" rIns="52388" bIns="26988">
            <a:spAutoFit/>
          </a:bodyPr>
          <a:lstStyle>
            <a:lvl1pPr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635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25463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788988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0509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5081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9653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225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8797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" altLang="zh-TW" sz="1600">
                <a:latin typeface="Arial" panose="020B0604020202020204" pitchFamily="34" charset="0"/>
              </a:rPr>
              <a:t>Start</a:t>
            </a:r>
            <a:endParaRPr kumimoji="0" lang="en-US" altLang="ko-KR" sz="1600">
              <a:latin typeface="Arial" panose="020B0604020202020204" pitchFamily="34" charset="0"/>
            </a:endParaRPr>
          </a:p>
        </p:txBody>
      </p:sp>
      <p:sp>
        <p:nvSpPr>
          <p:cNvPr id="2781187" name="AutoShape 3">
            <a:extLst>
              <a:ext uri="{FF2B5EF4-FFF2-40B4-BE49-F238E27FC236}">
                <a16:creationId xmlns:a16="http://schemas.microsoft.com/office/drawing/2014/main" id="{E01D9E60-C18F-9063-7166-8937E9E9F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163" y="1268413"/>
            <a:ext cx="336550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188" name="AutoShape 4">
            <a:extLst>
              <a:ext uri="{FF2B5EF4-FFF2-40B4-BE49-F238E27FC236}">
                <a16:creationId xmlns:a16="http://schemas.microsoft.com/office/drawing/2014/main" id="{DD6EE47A-25E1-1A3F-4C2A-BB2C7D5FD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8" y="2205038"/>
            <a:ext cx="2111375" cy="576262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>
                <a:latin typeface="Arial" panose="020B0604020202020204" pitchFamily="34" charset="0"/>
              </a:rPr>
              <a:t>List job responsibilities</a:t>
            </a:r>
          </a:p>
        </p:txBody>
      </p:sp>
      <p:sp>
        <p:nvSpPr>
          <p:cNvPr id="2781189" name="AutoShape 5">
            <a:extLst>
              <a:ext uri="{FF2B5EF4-FFF2-40B4-BE49-F238E27FC236}">
                <a16:creationId xmlns:a16="http://schemas.microsoft.com/office/drawing/2014/main" id="{2A01C8F9-529A-AFEC-CE18-7770CD183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1916113"/>
            <a:ext cx="336550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190" name="AutoShape 6">
            <a:extLst>
              <a:ext uri="{FF2B5EF4-FFF2-40B4-BE49-F238E27FC236}">
                <a16:creationId xmlns:a16="http://schemas.microsoft.com/office/drawing/2014/main" id="{9A2EEEB6-261A-14E3-9F9E-AE75E444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8" y="3140075"/>
            <a:ext cx="2111375" cy="587375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dirty="0">
                <a:latin typeface="Arial" panose="020B0604020202020204" pitchFamily="34" charset="0"/>
              </a:rPr>
              <a:t>Select topic</a:t>
            </a:r>
          </a:p>
        </p:txBody>
      </p:sp>
      <p:sp>
        <p:nvSpPr>
          <p:cNvPr id="2781191" name="AutoShape 7">
            <a:extLst>
              <a:ext uri="{FF2B5EF4-FFF2-40B4-BE49-F238E27FC236}">
                <a16:creationId xmlns:a16="http://schemas.microsoft.com/office/drawing/2014/main" id="{6DD0F3E2-8F5A-6A37-40C2-89C7A3C1B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" y="1492250"/>
            <a:ext cx="2520950" cy="44577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CC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CCFF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192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A0F5CEFF-C7E3-4C07-6292-B3C4F316D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8" y="1495425"/>
            <a:ext cx="2076450" cy="349250"/>
          </a:xfrm>
          <a:prstGeom prst="rect">
            <a:avLst/>
          </a:prstGeom>
          <a:solidFill>
            <a:srgbClr val="FFFF00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388" tIns="26988" rIns="52388" bIns="26988">
            <a:spAutoFit/>
          </a:bodyPr>
          <a:lstStyle>
            <a:lvl1pPr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635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25463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788988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0509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5081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9653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225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8797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" altLang="zh-TW" sz="1600">
                <a:latin typeface="Arial" panose="020B0604020202020204" pitchFamily="34" charset="0"/>
                <a:ea typeface="Gulim" panose="020B0600000101010101" pitchFamily="34" charset="-127"/>
              </a:rPr>
              <a:t>Selected topic</a:t>
            </a:r>
            <a:endParaRPr kumimoji="0" lang="ko-KR" altLang="en-US" sz="1600">
              <a:latin typeface="Arial" panose="020B0604020202020204" pitchFamily="34" charset="0"/>
              <a:ea typeface="Gulim" panose="020B0600000101010101" pitchFamily="34" charset="-127"/>
            </a:endParaRPr>
          </a:p>
        </p:txBody>
      </p:sp>
      <p:sp>
        <p:nvSpPr>
          <p:cNvPr id="2781193" name="Text Box 9">
            <a:extLst>
              <a:ext uri="{FF2B5EF4-FFF2-40B4-BE49-F238E27FC236}">
                <a16:creationId xmlns:a16="http://schemas.microsoft.com/office/drawing/2014/main" id="{17DA51AD-3542-6C84-6013-A8E4043B7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2231235"/>
            <a:ext cx="5115123" cy="504818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400" dirty="0">
                <a:latin typeface="Arial" panose="020B0604020202020204" pitchFamily="34" charset="0"/>
              </a:rPr>
              <a:t>List jobs according to organizational structure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400" dirty="0">
                <a:latin typeface="Arial" panose="020B0604020202020204" pitchFamily="34" charset="0"/>
              </a:rPr>
              <a:t>Position and corresponding job responsibilities</a:t>
            </a:r>
          </a:p>
        </p:txBody>
      </p:sp>
      <p:sp>
        <p:nvSpPr>
          <p:cNvPr id="2781194" name="Text Box 10">
            <a:extLst>
              <a:ext uri="{FF2B5EF4-FFF2-40B4-BE49-F238E27FC236}">
                <a16:creationId xmlns:a16="http://schemas.microsoft.com/office/drawing/2014/main" id="{C2FCA518-0D48-2623-566C-39F352C07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3009900"/>
            <a:ext cx="5115123" cy="763351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>
                <a:latin typeface="Arial" panose="020B0604020202020204" pitchFamily="34" charset="0"/>
              </a:rPr>
              <a:t>1. </a:t>
            </a:r>
            <a:r>
              <a:rPr kumimoji="0" lang="en" altLang="en-US" sz="1400">
                <a:latin typeface="Arial" panose="020B0604020202020204" pitchFamily="34" charset="0"/>
              </a:rPr>
              <a:t>Project evaluation to determine priorities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>
                <a:latin typeface="Arial" panose="020B0604020202020204" pitchFamily="34" charset="0"/>
              </a:rPr>
              <a:t>2. </a:t>
            </a:r>
            <a:r>
              <a:rPr kumimoji="0" lang="en" altLang="en-US" sz="1400">
                <a:latin typeface="Arial" panose="020B0604020202020204" pitchFamily="34" charset="0"/>
              </a:rPr>
              <a:t>Select a topic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>
                <a:latin typeface="Arial" panose="020B0604020202020204" pitchFamily="34" charset="0"/>
              </a:rPr>
              <a:t>3. </a:t>
            </a:r>
            <a:r>
              <a:rPr kumimoji="0" lang="en" altLang="en-US" sz="1400">
                <a:latin typeface="Arial" panose="020B0604020202020204" pitchFamily="34" charset="0"/>
              </a:rPr>
              <a:t>Define indicators and measurement methods</a:t>
            </a:r>
          </a:p>
        </p:txBody>
      </p:sp>
      <p:sp>
        <p:nvSpPr>
          <p:cNvPr id="2781195" name="AutoShape 11">
            <a:extLst>
              <a:ext uri="{FF2B5EF4-FFF2-40B4-BE49-F238E27FC236}">
                <a16:creationId xmlns:a16="http://schemas.microsoft.com/office/drawing/2014/main" id="{9177C67F-21A4-0181-9134-4310BC93E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2852738"/>
            <a:ext cx="336550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196" name="AutoShape 12">
            <a:extLst>
              <a:ext uri="{FF2B5EF4-FFF2-40B4-BE49-F238E27FC236}">
                <a16:creationId xmlns:a16="http://schemas.microsoft.com/office/drawing/2014/main" id="{364F823A-C413-D856-D138-90343D251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3798888"/>
            <a:ext cx="336550" cy="28733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197" name="AutoShape 13">
            <a:extLst>
              <a:ext uri="{FF2B5EF4-FFF2-40B4-BE49-F238E27FC236}">
                <a16:creationId xmlns:a16="http://schemas.microsoft.com/office/drawing/2014/main" id="{951F2135-B87A-01D1-8752-6FEF20D04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5248275"/>
            <a:ext cx="2111375" cy="576263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dirty="0">
                <a:latin typeface="Arial" panose="020B0604020202020204" pitchFamily="34" charset="0"/>
              </a:rPr>
              <a:t>Develop implementation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dirty="0">
                <a:latin typeface="Arial" panose="020B0604020202020204" pitchFamily="34" charset="0"/>
              </a:rPr>
              <a:t> plan</a:t>
            </a:r>
          </a:p>
        </p:txBody>
      </p:sp>
      <p:sp>
        <p:nvSpPr>
          <p:cNvPr id="2781198" name="Text Box 14">
            <a:extLst>
              <a:ext uri="{FF2B5EF4-FFF2-40B4-BE49-F238E27FC236}">
                <a16:creationId xmlns:a16="http://schemas.microsoft.com/office/drawing/2014/main" id="{889F3E2F-06EE-4B09-B2CA-BC95E1898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5300663"/>
            <a:ext cx="5113535" cy="504818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1. </a:t>
            </a:r>
            <a:r>
              <a:rPr kumimoji="0" lang="en" altLang="en-US" sz="1400" dirty="0">
                <a:latin typeface="Arial" panose="020B0604020202020204" pitchFamily="34" charset="0"/>
              </a:rPr>
              <a:t>Implementation schedule planning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2. </a:t>
            </a:r>
            <a:r>
              <a:rPr kumimoji="0" lang="en" altLang="en-US" sz="1400" dirty="0">
                <a:latin typeface="Arial" panose="020B0604020202020204" pitchFamily="34" charset="0"/>
              </a:rPr>
              <a:t>Project review</a:t>
            </a:r>
          </a:p>
        </p:txBody>
      </p:sp>
      <p:sp>
        <p:nvSpPr>
          <p:cNvPr id="2781199" name="AutoShape 15">
            <a:extLst>
              <a:ext uri="{FF2B5EF4-FFF2-40B4-BE49-F238E27FC236}">
                <a16:creationId xmlns:a16="http://schemas.microsoft.com/office/drawing/2014/main" id="{65A4DFAF-F2BD-46E0-0AA3-9BDA1DDC1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75" y="5805488"/>
            <a:ext cx="336550" cy="28733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200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3C911453-8E3C-A349-E1F1-43E63E9AE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6103938"/>
            <a:ext cx="2076450" cy="485390"/>
          </a:xfrm>
          <a:prstGeom prst="rect">
            <a:avLst/>
          </a:prstGeom>
          <a:solidFill>
            <a:schemeClr val="accent1"/>
          </a:solidFill>
          <a:ln w="508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388" tIns="26988" rIns="52388" bIns="26988">
            <a:spAutoFit/>
          </a:bodyPr>
          <a:lstStyle>
            <a:lvl1pPr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635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25463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788988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0509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5081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9653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225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8797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" altLang="en-US" sz="1400">
                <a:latin typeface="Arial" panose="020B0604020202020204" pitchFamily="34" charset="0"/>
              </a:rPr>
              <a:t>Current situation </a:t>
            </a:r>
            <a:r>
              <a:rPr kumimoji="0" lang="en" altLang="zh-TW" sz="1400">
                <a:latin typeface="Arial" panose="020B0604020202020204" pitchFamily="34" charset="0"/>
              </a:rPr>
              <a:t>analysis</a:t>
            </a:r>
            <a:endParaRPr kumimoji="0" lang="ko-KR" altLang="en-US" sz="1400">
              <a:latin typeface="Arial" panose="020B0604020202020204" pitchFamily="34" charset="0"/>
            </a:endParaRPr>
          </a:p>
        </p:txBody>
      </p:sp>
      <p:sp>
        <p:nvSpPr>
          <p:cNvPr id="2781201" name="Text Box 17">
            <a:extLst>
              <a:ext uri="{FF2B5EF4-FFF2-40B4-BE49-F238E27FC236}">
                <a16:creationId xmlns:a16="http://schemas.microsoft.com/office/drawing/2014/main" id="{4ADBE7A2-2BC7-DE84-01BD-171D5C493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4005263"/>
            <a:ext cx="5113535" cy="1021883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1. </a:t>
            </a:r>
            <a:r>
              <a:rPr kumimoji="0" lang="en" altLang="en-US" sz="1400" dirty="0">
                <a:latin typeface="Arial" panose="020B0604020202020204" pitchFamily="34" charset="0"/>
              </a:rPr>
              <a:t>Determine the workflow and order of operations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2. </a:t>
            </a:r>
            <a:r>
              <a:rPr kumimoji="0" lang="en" altLang="en-US" sz="1400" dirty="0">
                <a:latin typeface="Arial" panose="020B0604020202020204" pitchFamily="34" charset="0"/>
              </a:rPr>
              <a:t>Develop a data collection plan </a:t>
            </a:r>
            <a:r>
              <a:rPr kumimoji="0" lang="en" altLang="zh-TW" sz="1400" dirty="0">
                <a:latin typeface="Arial" panose="020B0604020202020204" pitchFamily="34" charset="0"/>
              </a:rPr>
              <a:t>and </a:t>
            </a:r>
            <a:r>
              <a:rPr kumimoji="0" lang="en" altLang="en-US" sz="1400" dirty="0">
                <a:latin typeface="Arial" panose="020B0604020202020204" pitchFamily="34" charset="0"/>
              </a:rPr>
              <a:t>confirm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400" dirty="0">
                <a:latin typeface="Arial" panose="020B0604020202020204" pitchFamily="34" charset="0"/>
              </a:rPr>
              <a:t>Working time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3. </a:t>
            </a:r>
            <a:r>
              <a:rPr kumimoji="0" lang="en" altLang="en-US" sz="1400" dirty="0">
                <a:latin typeface="Arial" panose="020B0604020202020204" pitchFamily="34" charset="0"/>
              </a:rPr>
              <a:t>Calculate indicators </a:t>
            </a:r>
            <a:r>
              <a:rPr kumimoji="0" lang="en" altLang="zh-TW" sz="1400" dirty="0">
                <a:latin typeface="Arial" panose="020B0604020202020204" pitchFamily="34" charset="0"/>
              </a:rPr>
              <a:t>and </a:t>
            </a:r>
            <a:r>
              <a:rPr kumimoji="0" lang="en" altLang="en-US" sz="1400" dirty="0">
                <a:latin typeface="Arial" panose="020B0604020202020204" pitchFamily="34" charset="0"/>
              </a:rPr>
              <a:t>set goals</a:t>
            </a:r>
          </a:p>
        </p:txBody>
      </p:sp>
      <p:sp>
        <p:nvSpPr>
          <p:cNvPr id="2781202" name="AutoShape 18">
            <a:extLst>
              <a:ext uri="{FF2B5EF4-FFF2-40B4-BE49-F238E27FC236}">
                <a16:creationId xmlns:a16="http://schemas.microsoft.com/office/drawing/2014/main" id="{E1C43139-DA00-8B11-2DCD-77A79F6C9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4230688"/>
            <a:ext cx="2111375" cy="576262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2000">
                <a:latin typeface="Arial" panose="020B0604020202020204" pitchFamily="34" charset="0"/>
              </a:rPr>
              <a:t>set goals</a:t>
            </a:r>
          </a:p>
        </p:txBody>
      </p:sp>
      <p:sp>
        <p:nvSpPr>
          <p:cNvPr id="2781203" name="AutoShape 19">
            <a:extLst>
              <a:ext uri="{FF2B5EF4-FFF2-40B4-BE49-F238E27FC236}">
                <a16:creationId xmlns:a16="http://schemas.microsoft.com/office/drawing/2014/main" id="{3FC68CD7-2046-351F-7C09-101FA6983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4889500"/>
            <a:ext cx="336550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204" name="Oval 20">
            <a:extLst>
              <a:ext uri="{FF2B5EF4-FFF2-40B4-BE49-F238E27FC236}">
                <a16:creationId xmlns:a16="http://schemas.microsoft.com/office/drawing/2014/main" id="{93DF6EAE-9F72-F430-798F-AE556BF858E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5775" y="1079500"/>
            <a:ext cx="2305050" cy="549275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B2B2B2">
                  <a:gamma/>
                  <a:tint val="313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2075" tIns="46038" rIns="92075" bIns="46038" anchor="ctr"/>
          <a:lstStyle/>
          <a:p>
            <a:endParaRPr lang="en-US"/>
          </a:p>
        </p:txBody>
      </p:sp>
      <p:sp>
        <p:nvSpPr>
          <p:cNvPr id="2781205" name="Oval 21">
            <a:extLst>
              <a:ext uri="{FF2B5EF4-FFF2-40B4-BE49-F238E27FC236}">
                <a16:creationId xmlns:a16="http://schemas.microsoft.com/office/drawing/2014/main" id="{F0C617AD-23BC-BFCE-F30D-9A263C8D1811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0025" y="204788"/>
            <a:ext cx="2355850" cy="1249362"/>
          </a:xfrm>
          <a:prstGeom prst="ellipse">
            <a:avLst/>
          </a:prstGeom>
          <a:gradFill rotWithShape="0">
            <a:gsLst>
              <a:gs pos="0">
                <a:srgbClr val="B2B2B2">
                  <a:gamma/>
                  <a:shade val="39216"/>
                  <a:invGamma/>
                </a:srgbClr>
              </a:gs>
              <a:gs pos="50000">
                <a:srgbClr val="B2B2B2"/>
              </a:gs>
              <a:gs pos="100000">
                <a:srgbClr val="B2B2B2">
                  <a:gamma/>
                  <a:shade val="3921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206" name="Oval 22">
            <a:extLst>
              <a:ext uri="{FF2B5EF4-FFF2-40B4-BE49-F238E27FC236}">
                <a16:creationId xmlns:a16="http://schemas.microsoft.com/office/drawing/2014/main" id="{49165AE0-935F-5927-7E46-59CB6529F578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7963" y="136525"/>
            <a:ext cx="2306637" cy="1211263"/>
          </a:xfrm>
          <a:prstGeom prst="ellipse">
            <a:avLst/>
          </a:prstGeom>
          <a:gradFill rotWithShape="1">
            <a:gsLst>
              <a:gs pos="0">
                <a:srgbClr val="2791BB"/>
              </a:gs>
              <a:gs pos="100000">
                <a:srgbClr val="2791BB">
                  <a:gamma/>
                  <a:shade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207" name="Arc 23">
            <a:extLst>
              <a:ext uri="{FF2B5EF4-FFF2-40B4-BE49-F238E27FC236}">
                <a16:creationId xmlns:a16="http://schemas.microsoft.com/office/drawing/2014/main" id="{C65346A6-DFF7-8010-CD36-DA328849C3C0}"/>
              </a:ext>
            </a:extLst>
          </p:cNvPr>
          <p:cNvSpPr>
            <a:spLocks/>
          </p:cNvSpPr>
          <p:nvPr/>
        </p:nvSpPr>
        <p:spPr bwMode="gray">
          <a:xfrm rot="-998297">
            <a:off x="7659688" y="90488"/>
            <a:ext cx="1181100" cy="815975"/>
          </a:xfrm>
          <a:custGeom>
            <a:avLst/>
            <a:gdLst>
              <a:gd name="G0" fmla="+- 0 0 0"/>
              <a:gd name="G1" fmla="+- 17105 0 0"/>
              <a:gd name="G2" fmla="+- 21600 0 0"/>
              <a:gd name="T0" fmla="*/ 13190 w 21600"/>
              <a:gd name="T1" fmla="*/ 0 h 29046"/>
              <a:gd name="T2" fmla="*/ 17999 w 21600"/>
              <a:gd name="T3" fmla="*/ 29046 h 29046"/>
              <a:gd name="T4" fmla="*/ 0 w 21600"/>
              <a:gd name="T5" fmla="*/ 17105 h 29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9046" fill="none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</a:path>
              <a:path w="21600" h="29046" stroke="0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  <a:lnTo>
                  <a:pt x="0" y="17105"/>
                </a:lnTo>
                <a:close/>
              </a:path>
            </a:pathLst>
          </a:custGeom>
          <a:gradFill rotWithShape="1">
            <a:gsLst>
              <a:gs pos="0">
                <a:srgbClr val="339966"/>
              </a:gs>
              <a:gs pos="100000">
                <a:srgbClr val="339966">
                  <a:gamma/>
                  <a:tint val="6666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208" name="Arc 24">
            <a:extLst>
              <a:ext uri="{FF2B5EF4-FFF2-40B4-BE49-F238E27FC236}">
                <a16:creationId xmlns:a16="http://schemas.microsoft.com/office/drawing/2014/main" id="{DF478496-C675-CA95-F292-7143587E0CB5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659563" y="866775"/>
            <a:ext cx="1360487" cy="612775"/>
          </a:xfrm>
          <a:custGeom>
            <a:avLst/>
            <a:gdLst>
              <a:gd name="G0" fmla="+- 3659 0 0"/>
              <a:gd name="G1" fmla="+- 0 0 0"/>
              <a:gd name="G2" fmla="+- 21600 0 0"/>
              <a:gd name="T0" fmla="*/ 25114 w 25114"/>
              <a:gd name="T1" fmla="*/ 2497 h 21600"/>
              <a:gd name="T2" fmla="*/ 0 w 25114"/>
              <a:gd name="T3" fmla="*/ 21288 h 21600"/>
              <a:gd name="T4" fmla="*/ 3659 w 2511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114" h="21600" fill="none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</a:path>
              <a:path w="25114" h="21600" stroke="0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  <a:lnTo>
                  <a:pt x="3659" y="0"/>
                </a:lnTo>
                <a:close/>
              </a:path>
            </a:pathLst>
          </a:custGeom>
          <a:gradFill rotWithShape="1">
            <a:gsLst>
              <a:gs pos="0">
                <a:srgbClr val="92C331"/>
              </a:gs>
              <a:gs pos="100000">
                <a:srgbClr val="92C331">
                  <a:gamma/>
                  <a:shade val="60784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209" name="Arc 25">
            <a:extLst>
              <a:ext uri="{FF2B5EF4-FFF2-40B4-BE49-F238E27FC236}">
                <a16:creationId xmlns:a16="http://schemas.microsoft.com/office/drawing/2014/main" id="{B7E3CDDD-D5AD-B645-7304-5D42FE7A2087}"/>
              </a:ext>
            </a:extLst>
          </p:cNvPr>
          <p:cNvSpPr>
            <a:spLocks/>
          </p:cNvSpPr>
          <p:nvPr/>
        </p:nvSpPr>
        <p:spPr bwMode="gray">
          <a:xfrm rot="-998297">
            <a:off x="7048500" y="125413"/>
            <a:ext cx="1298575" cy="587375"/>
          </a:xfrm>
          <a:custGeom>
            <a:avLst/>
            <a:gdLst>
              <a:gd name="G0" fmla="+- 10427 0 0"/>
              <a:gd name="G1" fmla="+- 21600 0 0"/>
              <a:gd name="G2" fmla="+- 21600 0 0"/>
              <a:gd name="T0" fmla="*/ 0 w 23826"/>
              <a:gd name="T1" fmla="*/ 2683 h 21600"/>
              <a:gd name="T2" fmla="*/ 23826 w 23826"/>
              <a:gd name="T3" fmla="*/ 4658 h 21600"/>
              <a:gd name="T4" fmla="*/ 10427 w 2382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826" h="21600" fill="none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</a:path>
              <a:path w="23826" h="21600" stroke="0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  <a:lnTo>
                  <a:pt x="10427" y="21600"/>
                </a:lnTo>
                <a:close/>
              </a:path>
            </a:pathLst>
          </a:custGeom>
          <a:gradFill rotWithShape="1">
            <a:gsLst>
              <a:gs pos="0">
                <a:srgbClr val="5CB8CA"/>
              </a:gs>
              <a:gs pos="100000">
                <a:srgbClr val="5CB8CA">
                  <a:gamma/>
                  <a:shade val="52549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210" name="Arc 26">
            <a:extLst>
              <a:ext uri="{FF2B5EF4-FFF2-40B4-BE49-F238E27FC236}">
                <a16:creationId xmlns:a16="http://schemas.microsoft.com/office/drawing/2014/main" id="{47CC4538-DAAD-EAB0-A7BB-196B62CC0BFF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516688" y="342900"/>
            <a:ext cx="1181100" cy="874713"/>
          </a:xfrm>
          <a:custGeom>
            <a:avLst/>
            <a:gdLst>
              <a:gd name="G0" fmla="+- 0 0 0"/>
              <a:gd name="G1" fmla="+- 20162 0 0"/>
              <a:gd name="G2" fmla="+- 21600 0 0"/>
              <a:gd name="T0" fmla="*/ 7749 w 21600"/>
              <a:gd name="T1" fmla="*/ 0 h 30685"/>
              <a:gd name="T2" fmla="*/ 18863 w 21600"/>
              <a:gd name="T3" fmla="*/ 30685 h 30685"/>
              <a:gd name="T4" fmla="*/ 0 w 21600"/>
              <a:gd name="T5" fmla="*/ 20162 h 30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0685" fill="none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</a:path>
              <a:path w="21600" h="30685" stroke="0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  <a:lnTo>
                  <a:pt x="0" y="20162"/>
                </a:lnTo>
                <a:close/>
              </a:path>
            </a:pathLst>
          </a:custGeom>
          <a:gradFill rotWithShape="1">
            <a:gsLst>
              <a:gs pos="0">
                <a:srgbClr val="E68402"/>
              </a:gs>
              <a:gs pos="100000">
                <a:srgbClr val="E68402">
                  <a:gamma/>
                  <a:shade val="5451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211" name="Oval 27">
            <a:extLst>
              <a:ext uri="{FF2B5EF4-FFF2-40B4-BE49-F238E27FC236}">
                <a16:creationId xmlns:a16="http://schemas.microsoft.com/office/drawing/2014/main" id="{C314507A-1E8E-737E-5ED8-C77F696A3354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164388" y="433388"/>
            <a:ext cx="1116012" cy="554037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50000">
                <a:srgbClr val="B2B2B2">
                  <a:gamma/>
                  <a:tint val="24314"/>
                  <a:invGamma/>
                </a:srgbClr>
              </a:gs>
              <a:gs pos="100000">
                <a:srgbClr val="B2B2B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212" name="Text Box 28">
            <a:extLst>
              <a:ext uri="{FF2B5EF4-FFF2-40B4-BE49-F238E27FC236}">
                <a16:creationId xmlns:a16="http://schemas.microsoft.com/office/drawing/2014/main" id="{51CAC138-BF5A-4486-E13A-4041299F407E}"/>
              </a:ext>
            </a:extLst>
          </p:cNvPr>
          <p:cNvSpPr txBox="1">
            <a:spLocks noChangeArrowheads="1"/>
          </p:cNvSpPr>
          <p:nvPr/>
        </p:nvSpPr>
        <p:spPr bwMode="gray">
          <a:xfrm rot="-25072150">
            <a:off x="6419850" y="5953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Current situation analysis</a:t>
            </a:r>
          </a:p>
        </p:txBody>
      </p:sp>
      <p:sp>
        <p:nvSpPr>
          <p:cNvPr id="2781213" name="Text Box 29">
            <a:extLst>
              <a:ext uri="{FF2B5EF4-FFF2-40B4-BE49-F238E27FC236}">
                <a16:creationId xmlns:a16="http://schemas.microsoft.com/office/drawing/2014/main" id="{0DE9E98E-AB45-F39D-8F5B-55F464221269}"/>
              </a:ext>
            </a:extLst>
          </p:cNvPr>
          <p:cNvSpPr txBox="1">
            <a:spLocks noChangeArrowheads="1"/>
          </p:cNvSpPr>
          <p:nvPr/>
        </p:nvSpPr>
        <p:spPr bwMode="gray">
          <a:xfrm rot="-901354">
            <a:off x="7196138" y="1016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Analyze the problem</a:t>
            </a:r>
          </a:p>
        </p:txBody>
      </p:sp>
      <p:sp>
        <p:nvSpPr>
          <p:cNvPr id="2781214" name="Text Box 30">
            <a:extLst>
              <a:ext uri="{FF2B5EF4-FFF2-40B4-BE49-F238E27FC236}">
                <a16:creationId xmlns:a16="http://schemas.microsoft.com/office/drawing/2014/main" id="{9F1B2E68-7408-055E-C151-F40CEF5AA366}"/>
              </a:ext>
            </a:extLst>
          </p:cNvPr>
          <p:cNvSpPr txBox="1">
            <a:spLocks noChangeArrowheads="1"/>
          </p:cNvSpPr>
          <p:nvPr/>
        </p:nvSpPr>
        <p:spPr bwMode="gray">
          <a:xfrm rot="3130635">
            <a:off x="7981950" y="2540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Implementation of countermeasures</a:t>
            </a:r>
          </a:p>
        </p:txBody>
      </p:sp>
      <p:grpSp>
        <p:nvGrpSpPr>
          <p:cNvPr id="2781215" name="Group 31">
            <a:extLst>
              <a:ext uri="{FF2B5EF4-FFF2-40B4-BE49-F238E27FC236}">
                <a16:creationId xmlns:a16="http://schemas.microsoft.com/office/drawing/2014/main" id="{232A3D1C-7409-3F0E-148B-F3FD59698B2E}"/>
              </a:ext>
            </a:extLst>
          </p:cNvPr>
          <p:cNvGrpSpPr>
            <a:grpSpLocks/>
          </p:cNvGrpSpPr>
          <p:nvPr/>
        </p:nvGrpSpPr>
        <p:grpSpPr bwMode="auto">
          <a:xfrm>
            <a:off x="7818438" y="476250"/>
            <a:ext cx="1130300" cy="995363"/>
            <a:chOff x="2981" y="1931"/>
            <a:chExt cx="1719" cy="1511"/>
          </a:xfrm>
        </p:grpSpPr>
        <p:sp>
          <p:nvSpPr>
            <p:cNvPr id="2781216" name="Freeform 32">
              <a:extLst>
                <a:ext uri="{FF2B5EF4-FFF2-40B4-BE49-F238E27FC236}">
                  <a16:creationId xmlns:a16="http://schemas.microsoft.com/office/drawing/2014/main" id="{027A69A5-AE8A-E3BD-2139-F9DE02E4620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2316"/>
              <a:ext cx="1117" cy="1119"/>
            </a:xfrm>
            <a:custGeom>
              <a:avLst/>
              <a:gdLst>
                <a:gd name="T0" fmla="*/ 21 w 1117"/>
                <a:gd name="T1" fmla="*/ 888 h 1119"/>
                <a:gd name="T2" fmla="*/ 1117 w 1117"/>
                <a:gd name="T3" fmla="*/ 0 h 1119"/>
                <a:gd name="T4" fmla="*/ 1093 w 1117"/>
                <a:gd name="T5" fmla="*/ 256 h 1119"/>
                <a:gd name="T6" fmla="*/ 717 w 1117"/>
                <a:gd name="T7" fmla="*/ 704 h 1119"/>
                <a:gd name="T8" fmla="*/ 17 w 1117"/>
                <a:gd name="T9" fmla="*/ 1119 h 1119"/>
                <a:gd name="T10" fmla="*/ 21 w 1117"/>
                <a:gd name="T11" fmla="*/ 888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7" h="1119">
                  <a:moveTo>
                    <a:pt x="21" y="888"/>
                  </a:moveTo>
                  <a:lnTo>
                    <a:pt x="1117" y="0"/>
                  </a:lnTo>
                  <a:lnTo>
                    <a:pt x="1093" y="256"/>
                  </a:lnTo>
                  <a:cubicBezTo>
                    <a:pt x="1026" y="373"/>
                    <a:pt x="896" y="560"/>
                    <a:pt x="717" y="704"/>
                  </a:cubicBezTo>
                  <a:cubicBezTo>
                    <a:pt x="538" y="848"/>
                    <a:pt x="133" y="1088"/>
                    <a:pt x="17" y="1119"/>
                  </a:cubicBezTo>
                  <a:cubicBezTo>
                    <a:pt x="0" y="1037"/>
                    <a:pt x="21" y="888"/>
                    <a:pt x="21" y="888"/>
                  </a:cubicBezTo>
                  <a:close/>
                </a:path>
              </a:pathLst>
            </a:custGeom>
            <a:gradFill rotWithShape="0">
              <a:gsLst>
                <a:gs pos="0">
                  <a:srgbClr val="7E88E4">
                    <a:gamma/>
                    <a:shade val="60784"/>
                    <a:invGamma/>
                  </a:srgbClr>
                </a:gs>
                <a:gs pos="100000">
                  <a:srgbClr val="7E88E4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81217" name="Arc 33">
              <a:extLst>
                <a:ext uri="{FF2B5EF4-FFF2-40B4-BE49-F238E27FC236}">
                  <a16:creationId xmlns:a16="http://schemas.microsoft.com/office/drawing/2014/main" id="{7E0257D0-93A4-77E6-28DB-4E73CE5A24B7}"/>
                </a:ext>
              </a:extLst>
            </p:cNvPr>
            <p:cNvSpPr>
              <a:spLocks/>
            </p:cNvSpPr>
            <p:nvPr/>
          </p:nvSpPr>
          <p:spPr bwMode="gray">
            <a:xfrm rot="-1060795">
              <a:off x="2981" y="1931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1218" name="Freeform 34">
              <a:extLst>
                <a:ext uri="{FF2B5EF4-FFF2-40B4-BE49-F238E27FC236}">
                  <a16:creationId xmlns:a16="http://schemas.microsoft.com/office/drawing/2014/main" id="{C9E3F49D-93F9-5753-D2F8-3A9F1D7F4BB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6" y="2616"/>
              <a:ext cx="582" cy="826"/>
            </a:xfrm>
            <a:custGeom>
              <a:avLst/>
              <a:gdLst>
                <a:gd name="T0" fmla="*/ 582 w 582"/>
                <a:gd name="T1" fmla="*/ 572 h 826"/>
                <a:gd name="T2" fmla="*/ 562 w 582"/>
                <a:gd name="T3" fmla="*/ 826 h 826"/>
                <a:gd name="T4" fmla="*/ 0 w 582"/>
                <a:gd name="T5" fmla="*/ 42 h 826"/>
                <a:gd name="T6" fmla="*/ 90 w 582"/>
                <a:gd name="T7" fmla="*/ 0 h 826"/>
                <a:gd name="T8" fmla="*/ 582 w 582"/>
                <a:gd name="T9" fmla="*/ 572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26">
                  <a:moveTo>
                    <a:pt x="582" y="572"/>
                  </a:moveTo>
                  <a:lnTo>
                    <a:pt x="562" y="826"/>
                  </a:lnTo>
                  <a:lnTo>
                    <a:pt x="0" y="42"/>
                  </a:lnTo>
                  <a:lnTo>
                    <a:pt x="90" y="0"/>
                  </a:lnTo>
                  <a:lnTo>
                    <a:pt x="582" y="572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781219" name="Text Box 35">
              <a:extLst>
                <a:ext uri="{FF2B5EF4-FFF2-40B4-BE49-F238E27FC236}">
                  <a16:creationId xmlns:a16="http://schemas.microsoft.com/office/drawing/2014/main" id="{0AC3BCAD-4ADE-531D-C5D7-6D5A6D3F010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22" y="2567"/>
              <a:ext cx="1092" cy="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2C33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en-US" sz="1400" b="0">
                  <a:solidFill>
                    <a:srgbClr val="FFFFFF"/>
                  </a:solidFill>
                  <a:latin typeface="Verdana" panose="020B0604030504040204" pitchFamily="34" charset="0"/>
                </a:rPr>
                <a:t>standardization</a:t>
              </a:r>
            </a:p>
          </p:txBody>
        </p:sp>
      </p:grpSp>
      <p:sp>
        <p:nvSpPr>
          <p:cNvPr id="2781220" name="Text Box 36">
            <a:extLst>
              <a:ext uri="{FF2B5EF4-FFF2-40B4-BE49-F238E27FC236}">
                <a16:creationId xmlns:a16="http://schemas.microsoft.com/office/drawing/2014/main" id="{0203E4E8-4D1E-68C0-B06E-E117A882C5B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021513" y="10525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>
                <a:solidFill>
                  <a:srgbClr val="FF3300"/>
                </a:solidFill>
                <a:latin typeface="Verdana" panose="020B0604030504040204" pitchFamily="34" charset="0"/>
              </a:rPr>
              <a:t>Selected topic</a:t>
            </a:r>
          </a:p>
        </p:txBody>
      </p:sp>
      <p:sp>
        <p:nvSpPr>
          <p:cNvPr id="2781221" name="Freeform 37">
            <a:extLst>
              <a:ext uri="{FF2B5EF4-FFF2-40B4-BE49-F238E27FC236}">
                <a16:creationId xmlns:a16="http://schemas.microsoft.com/office/drawing/2014/main" id="{F2FBEB79-7769-E6BE-42C8-A740871A2DCD}"/>
              </a:ext>
            </a:extLst>
          </p:cNvPr>
          <p:cNvSpPr>
            <a:spLocks/>
          </p:cNvSpPr>
          <p:nvPr/>
        </p:nvSpPr>
        <p:spPr bwMode="gray">
          <a:xfrm>
            <a:off x="7783513" y="955675"/>
            <a:ext cx="346075" cy="458788"/>
          </a:xfrm>
          <a:custGeom>
            <a:avLst/>
            <a:gdLst>
              <a:gd name="T0" fmla="*/ 0 w 528"/>
              <a:gd name="T1" fmla="*/ 34 h 698"/>
              <a:gd name="T2" fmla="*/ 248 w 528"/>
              <a:gd name="T3" fmla="*/ 546 h 698"/>
              <a:gd name="T4" fmla="*/ 256 w 528"/>
              <a:gd name="T5" fmla="*/ 698 h 698"/>
              <a:gd name="T6" fmla="*/ 435 w 528"/>
              <a:gd name="T7" fmla="*/ 642 h 698"/>
              <a:gd name="T8" fmla="*/ 528 w 528"/>
              <a:gd name="T9" fmla="*/ 594 h 698"/>
              <a:gd name="T10" fmla="*/ 119 w 528"/>
              <a:gd name="T11" fmla="*/ 0 h 698"/>
              <a:gd name="T12" fmla="*/ 0 w 528"/>
              <a:gd name="T13" fmla="*/ 34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8" h="698">
                <a:moveTo>
                  <a:pt x="0" y="34"/>
                </a:moveTo>
                <a:lnTo>
                  <a:pt x="248" y="546"/>
                </a:lnTo>
                <a:lnTo>
                  <a:pt x="256" y="698"/>
                </a:lnTo>
                <a:lnTo>
                  <a:pt x="435" y="642"/>
                </a:lnTo>
                <a:lnTo>
                  <a:pt x="528" y="594"/>
                </a:lnTo>
                <a:lnTo>
                  <a:pt x="119" y="0"/>
                </a:lnTo>
                <a:lnTo>
                  <a:pt x="0" y="34"/>
                </a:lnTo>
                <a:close/>
              </a:path>
            </a:pathLst>
          </a:custGeom>
          <a:solidFill>
            <a:srgbClr val="000000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1222" name="Oval 38">
            <a:extLst>
              <a:ext uri="{FF2B5EF4-FFF2-40B4-BE49-F238E27FC236}">
                <a16:creationId xmlns:a16="http://schemas.microsoft.com/office/drawing/2014/main" id="{07819D69-8A8D-CD17-DB3E-A0A670B932A5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207250" y="536575"/>
            <a:ext cx="1071563" cy="46196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TW" altLang="en-US" sz="1600" b="0"/>
          </a:p>
        </p:txBody>
      </p:sp>
      <p:sp>
        <p:nvSpPr>
          <p:cNvPr id="2781223" name="Freeform 39">
            <a:extLst>
              <a:ext uri="{FF2B5EF4-FFF2-40B4-BE49-F238E27FC236}">
                <a16:creationId xmlns:a16="http://schemas.microsoft.com/office/drawing/2014/main" id="{70AE5C11-7BA1-6A74-318E-01C4C4ED0C26}"/>
              </a:ext>
            </a:extLst>
          </p:cNvPr>
          <p:cNvSpPr>
            <a:spLocks/>
          </p:cNvSpPr>
          <p:nvPr/>
        </p:nvSpPr>
        <p:spPr bwMode="gray">
          <a:xfrm>
            <a:off x="7308850" y="404813"/>
            <a:ext cx="650875" cy="576262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339966">
                  <a:gamma/>
                  <a:tint val="90980"/>
                  <a:invGamma/>
                  <a:alpha val="32001"/>
                </a:srgbClr>
              </a:gs>
              <a:gs pos="100000">
                <a:srgbClr val="33996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2562" name="Object 2">
            <a:extLst>
              <a:ext uri="{FF2B5EF4-FFF2-40B4-BE49-F238E27FC236}">
                <a16:creationId xmlns:a16="http://schemas.microsoft.com/office/drawing/2014/main" id="{BB7C13CD-FC58-CF36-FC71-B5625D80D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03172"/>
              </p:ext>
            </p:extLst>
          </p:nvPr>
        </p:nvGraphicFramePr>
        <p:xfrm>
          <a:off x="611560" y="914400"/>
          <a:ext cx="8227640" cy="4472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7896623" imgH="4295919" progId="Excel.Sheet.8">
                  <p:embed/>
                </p:oleObj>
              </mc:Choice>
              <mc:Fallback>
                <p:oleObj name="工作表" r:id="rId2" imgW="7896623" imgH="4295919" progId="Excel.Sheet.8">
                  <p:embed/>
                  <p:pic>
                    <p:nvPicPr>
                      <p:cNvPr id="2882562" name="Object 2">
                        <a:extLst>
                          <a:ext uri="{FF2B5EF4-FFF2-40B4-BE49-F238E27FC236}">
                            <a16:creationId xmlns:a16="http://schemas.microsoft.com/office/drawing/2014/main" id="{BB7C13CD-FC58-CF36-FC71-B5625D80D1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914400"/>
                        <a:ext cx="8227640" cy="44721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2563" name="Text Box 3">
            <a:extLst>
              <a:ext uri="{FF2B5EF4-FFF2-40B4-BE49-F238E27FC236}">
                <a16:creationId xmlns:a16="http://schemas.microsoft.com/office/drawing/2014/main" id="{173D6552-1BE4-6CED-C86B-B0CFFC90A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609600"/>
            <a:ext cx="3744912" cy="284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2. </a:t>
            </a:r>
            <a:r>
              <a:rPr kumimoji="0" lang="en" altLang="en-US" sz="1600" dirty="0"/>
              <a:t>Plan selection</a:t>
            </a:r>
            <a:endParaRPr kumimoji="0" lang="en-US" altLang="zh-TW" sz="1600" dirty="0"/>
          </a:p>
        </p:txBody>
      </p:sp>
      <p:sp>
        <p:nvSpPr>
          <p:cNvPr id="2882564" name="Text Box 4">
            <a:extLst>
              <a:ext uri="{FF2B5EF4-FFF2-40B4-BE49-F238E27FC236}">
                <a16:creationId xmlns:a16="http://schemas.microsoft.com/office/drawing/2014/main" id="{58779B8A-3F31-AEAA-A149-A42866515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0143"/>
            <a:ext cx="439420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Propose improvement plans</a:t>
            </a:r>
          </a:p>
        </p:txBody>
      </p:sp>
      <p:graphicFrame>
        <p:nvGraphicFramePr>
          <p:cNvPr id="2882565" name="Object 5">
            <a:hlinkClick r:id="" action="ppaction://ole?verb=0"/>
            <a:extLst>
              <a:ext uri="{FF2B5EF4-FFF2-40B4-BE49-F238E27FC236}">
                <a16:creationId xmlns:a16="http://schemas.microsoft.com/office/drawing/2014/main" id="{67C71A40-F30C-05FD-E3B6-A3B60AB83C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14478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4" imgW="914400" imgH="685800" progId="Excel.Sheet.8">
                  <p:embed/>
                </p:oleObj>
              </mc:Choice>
              <mc:Fallback>
                <p:oleObj name="工作表" showAsIcon="1" r:id="rId4" imgW="914400" imgH="685800" progId="Excel.Sheet.8">
                  <p:embed/>
                  <p:pic>
                    <p:nvPicPr>
                      <p:cNvPr id="2882565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67C71A40-F30C-05FD-E3B6-A3B60AB83C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4478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66" name="Object 6">
            <a:hlinkClick r:id="" action="ppaction://ole?verb=0"/>
            <a:extLst>
              <a:ext uri="{FF2B5EF4-FFF2-40B4-BE49-F238E27FC236}">
                <a16:creationId xmlns:a16="http://schemas.microsoft.com/office/drawing/2014/main" id="{5651BFB2-C0DF-2EF3-2681-57EB92F9D0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47244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6" imgW="914400" imgH="685800" progId="Excel.Sheet.8">
                  <p:embed/>
                </p:oleObj>
              </mc:Choice>
              <mc:Fallback>
                <p:oleObj name="工作表" showAsIcon="1" r:id="rId6" imgW="914400" imgH="685800" progId="Excel.Sheet.8">
                  <p:embed/>
                  <p:pic>
                    <p:nvPicPr>
                      <p:cNvPr id="2882566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651BFB2-C0DF-2EF3-2681-57EB92F9D0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7244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67" name="Object 7">
            <a:hlinkClick r:id="" action="ppaction://ole?verb=0"/>
            <a:extLst>
              <a:ext uri="{FF2B5EF4-FFF2-40B4-BE49-F238E27FC236}">
                <a16:creationId xmlns:a16="http://schemas.microsoft.com/office/drawing/2014/main" id="{B3BF6A36-9DF8-981B-B961-EA682CDF1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17526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7" imgW="914400" imgH="685800" progId="Excel.Sheet.8">
                  <p:embed/>
                </p:oleObj>
              </mc:Choice>
              <mc:Fallback>
                <p:oleObj name="工作表" showAsIcon="1" r:id="rId7" imgW="914400" imgH="685800" progId="Excel.Sheet.8">
                  <p:embed/>
                  <p:pic>
                    <p:nvPicPr>
                      <p:cNvPr id="2882567" name="Object 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B3BF6A36-9DF8-981B-B961-EA682CDF14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7526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68" name="Object 8">
            <a:hlinkClick r:id="" action="ppaction://ole?verb=0"/>
            <a:extLst>
              <a:ext uri="{FF2B5EF4-FFF2-40B4-BE49-F238E27FC236}">
                <a16:creationId xmlns:a16="http://schemas.microsoft.com/office/drawing/2014/main" id="{A2578FCE-B764-5E0A-38C2-2F67C545AD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43434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8" imgW="381203" imgH="686003" progId="Excel.Sheet.8">
                  <p:embed/>
                </p:oleObj>
              </mc:Choice>
              <mc:Fallback>
                <p:oleObj name="工作表" showAsIcon="1" r:id="rId8" imgW="381203" imgH="686003" progId="Excel.Sheet.8">
                  <p:embed/>
                  <p:pic>
                    <p:nvPicPr>
                      <p:cNvPr id="2882568" name="Object 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2578FCE-B764-5E0A-38C2-2F67C545AD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3434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69" name="Object 9">
            <a:hlinkClick r:id="" action="ppaction://ole?verb=0"/>
            <a:extLst>
              <a:ext uri="{FF2B5EF4-FFF2-40B4-BE49-F238E27FC236}">
                <a16:creationId xmlns:a16="http://schemas.microsoft.com/office/drawing/2014/main" id="{EFA76E0B-E4BE-29F7-CBDB-44977A9EE3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53340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10" imgW="381203" imgH="686003" progId="Excel.Sheet.8">
                  <p:embed/>
                </p:oleObj>
              </mc:Choice>
              <mc:Fallback>
                <p:oleObj name="工作表" showAsIcon="1" r:id="rId10" imgW="381203" imgH="686003" progId="Excel.Sheet.8">
                  <p:embed/>
                  <p:pic>
                    <p:nvPicPr>
                      <p:cNvPr id="2882569" name="Object 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FA76E0B-E4BE-29F7-CBDB-44977A9EE3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3340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0" name="Object 10">
            <a:hlinkClick r:id="" action="ppaction://ole?verb=0"/>
            <a:extLst>
              <a:ext uri="{FF2B5EF4-FFF2-40B4-BE49-F238E27FC236}">
                <a16:creationId xmlns:a16="http://schemas.microsoft.com/office/drawing/2014/main" id="{06842051-7C68-F9C1-2B74-DFAE11E11C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50292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12" imgW="381203" imgH="686003" progId="Excel.Sheet.8">
                  <p:embed/>
                </p:oleObj>
              </mc:Choice>
              <mc:Fallback>
                <p:oleObj name="工作表" showAsIcon="1" r:id="rId12" imgW="381203" imgH="686003" progId="Excel.Sheet.8">
                  <p:embed/>
                  <p:pic>
                    <p:nvPicPr>
                      <p:cNvPr id="2882570" name="Object 10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06842051-7C68-F9C1-2B74-DFAE11E11C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50292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1" name="Object 11">
            <a:hlinkClick r:id="" action="ppaction://ole?verb=0"/>
            <a:extLst>
              <a:ext uri="{FF2B5EF4-FFF2-40B4-BE49-F238E27FC236}">
                <a16:creationId xmlns:a16="http://schemas.microsoft.com/office/drawing/2014/main" id="{18DC5889-DDFC-11BD-774D-43F16B0C82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1336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14" imgW="381203" imgH="686003" progId="Excel.Sheet.8">
                  <p:embed/>
                </p:oleObj>
              </mc:Choice>
              <mc:Fallback>
                <p:oleObj name="工作表" showAsIcon="1" r:id="rId14" imgW="381203" imgH="686003" progId="Excel.Sheet.8">
                  <p:embed/>
                  <p:pic>
                    <p:nvPicPr>
                      <p:cNvPr id="2882571" name="Object 1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18DC5889-DDFC-11BD-774D-43F16B0C82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1336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2" name="Object 12">
            <a:hlinkClick r:id="" action="ppaction://ole?verb=0"/>
            <a:extLst>
              <a:ext uri="{FF2B5EF4-FFF2-40B4-BE49-F238E27FC236}">
                <a16:creationId xmlns:a16="http://schemas.microsoft.com/office/drawing/2014/main" id="{9E859503-CCDA-1C5F-0533-91436CBFF0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4384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16" imgW="381203" imgH="686003" progId="Excel.Sheet.8">
                  <p:embed/>
                </p:oleObj>
              </mc:Choice>
              <mc:Fallback>
                <p:oleObj name="工作表" showAsIcon="1" r:id="rId16" imgW="381203" imgH="686003" progId="Excel.Sheet.8">
                  <p:embed/>
                  <p:pic>
                    <p:nvPicPr>
                      <p:cNvPr id="2882572" name="Object 1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E859503-CCDA-1C5F-0533-91436CBFF0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4384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3" name="Object 13">
            <a:hlinkClick r:id="" action="ppaction://ole?verb=0"/>
            <a:extLst>
              <a:ext uri="{FF2B5EF4-FFF2-40B4-BE49-F238E27FC236}">
                <a16:creationId xmlns:a16="http://schemas.microsoft.com/office/drawing/2014/main" id="{86F0B982-5E3D-08CA-8740-9EDA8E4C89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7432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18" imgW="381203" imgH="686003" progId="Excel.Sheet.8">
                  <p:embed/>
                </p:oleObj>
              </mc:Choice>
              <mc:Fallback>
                <p:oleObj name="工作表" showAsIcon="1" r:id="rId18" imgW="381203" imgH="686003" progId="Excel.Sheet.8">
                  <p:embed/>
                  <p:pic>
                    <p:nvPicPr>
                      <p:cNvPr id="2882573" name="Object 1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6F0B982-5E3D-08CA-8740-9EDA8E4C89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7432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4" name="Object 14">
            <a:hlinkClick r:id="" action="ppaction://ole?verb=0"/>
            <a:extLst>
              <a:ext uri="{FF2B5EF4-FFF2-40B4-BE49-F238E27FC236}">
                <a16:creationId xmlns:a16="http://schemas.microsoft.com/office/drawing/2014/main" id="{B429F91B-6323-D504-AF13-EC1703E938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30480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20" imgW="381203" imgH="686003" progId="Excel.Sheet.8">
                  <p:embed/>
                </p:oleObj>
              </mc:Choice>
              <mc:Fallback>
                <p:oleObj name="工作表" showAsIcon="1" r:id="rId20" imgW="381203" imgH="686003" progId="Excel.Sheet.8">
                  <p:embed/>
                  <p:pic>
                    <p:nvPicPr>
                      <p:cNvPr id="2882574" name="Object 1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B429F91B-6323-D504-AF13-EC1703E938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0480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5" name="Object 15">
            <a:hlinkClick r:id="" action="ppaction://ole?verb=0"/>
            <a:extLst>
              <a:ext uri="{FF2B5EF4-FFF2-40B4-BE49-F238E27FC236}">
                <a16:creationId xmlns:a16="http://schemas.microsoft.com/office/drawing/2014/main" id="{A58358D0-D6DB-284D-0864-465DDB8508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34290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22" imgW="381203" imgH="686003" progId="Excel.Sheet.8">
                  <p:embed/>
                </p:oleObj>
              </mc:Choice>
              <mc:Fallback>
                <p:oleObj name="工作表" showAsIcon="1" r:id="rId22" imgW="381203" imgH="686003" progId="Excel.Sheet.8">
                  <p:embed/>
                  <p:pic>
                    <p:nvPicPr>
                      <p:cNvPr id="2882575" name="Object 1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58358D0-D6DB-284D-0864-465DDB8508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4290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6" name="Object 16">
            <a:hlinkClick r:id="" action="ppaction://ole?verb=0"/>
            <a:extLst>
              <a:ext uri="{FF2B5EF4-FFF2-40B4-BE49-F238E27FC236}">
                <a16:creationId xmlns:a16="http://schemas.microsoft.com/office/drawing/2014/main" id="{557EEF81-7BF7-4CC9-58F9-5820BF4390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3746500"/>
          <a:ext cx="304800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24" imgW="381203" imgH="686003" progId="Excel.Sheet.8">
                  <p:embed/>
                </p:oleObj>
              </mc:Choice>
              <mc:Fallback>
                <p:oleObj name="工作表" showAsIcon="1" r:id="rId24" imgW="381203" imgH="686003" progId="Excel.Sheet.8">
                  <p:embed/>
                  <p:pic>
                    <p:nvPicPr>
                      <p:cNvPr id="2882576" name="Object 1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57EEF81-7BF7-4CC9-58F9-5820BF4390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746500"/>
                        <a:ext cx="304800" cy="1968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7" name="Object 17">
            <a:hlinkClick r:id="" action="ppaction://ole?verb=0"/>
            <a:extLst>
              <a:ext uri="{FF2B5EF4-FFF2-40B4-BE49-F238E27FC236}">
                <a16:creationId xmlns:a16="http://schemas.microsoft.com/office/drawing/2014/main" id="{327B78F6-0C23-EFA5-31B9-C0E913AFB0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4038600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26" imgW="381203" imgH="686003" progId="Excel.Sheet.8">
                  <p:embed/>
                </p:oleObj>
              </mc:Choice>
              <mc:Fallback>
                <p:oleObj name="工作表" showAsIcon="1" r:id="rId26" imgW="381203" imgH="686003" progId="Excel.Sheet.8">
                  <p:embed/>
                  <p:pic>
                    <p:nvPicPr>
                      <p:cNvPr id="2882577" name="Object 1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327B78F6-0C23-EFA5-31B9-C0E913AFB0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038600"/>
                        <a:ext cx="304800" cy="22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2578" name="Rectangle 18">
            <a:extLst>
              <a:ext uri="{FF2B5EF4-FFF2-40B4-BE49-F238E27FC236}">
                <a16:creationId xmlns:a16="http://schemas.microsoft.com/office/drawing/2014/main" id="{A34E9061-F733-BC94-187C-2077E3D50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43" y="5359809"/>
            <a:ext cx="8601907" cy="112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" altLang="zh-TW" sz="120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Summary:</a:t>
            </a:r>
            <a:endParaRPr lang="en-US" altLang="zh-TW" sz="1200" dirty="0">
              <a:latin typeface="絡遺羹" charset="-120"/>
              <a:ea typeface="絡遺羹" charset="-120"/>
            </a:endParaRPr>
          </a:p>
          <a:p>
            <a:pPr algn="l">
              <a:lnSpc>
                <a:spcPct val="50000"/>
              </a:lnSpc>
            </a:pPr>
            <a:r>
              <a:rPr lang="en" altLang="en-US" sz="1200" dirty="0">
                <a:latin typeface="絡遺羹" charset="-120"/>
                <a:ea typeface="絡遺羹" charset="-120"/>
              </a:rPr>
              <a:t>1: The optimal improvement plan for product master mold surface inspection is: </a:t>
            </a:r>
          </a:p>
          <a:p>
            <a:pPr algn="l">
              <a:lnSpc>
                <a:spcPct val="50000"/>
              </a:lnSpc>
            </a:pPr>
            <a:r>
              <a:rPr lang="en" altLang="en-US" sz="120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inspect the entire product together after the product is inserted into the rod.</a:t>
            </a:r>
            <a:endParaRPr lang="zh-TW" altLang="en-US" sz="1200" dirty="0">
              <a:latin typeface="絡遺羹" charset="-120"/>
              <a:ea typeface="絡遺羹" charset="-120"/>
            </a:endParaRPr>
          </a:p>
          <a:p>
            <a:pPr algn="l">
              <a:lnSpc>
                <a:spcPct val="50000"/>
              </a:lnSpc>
            </a:pPr>
            <a:r>
              <a:rPr lang="en" altLang="zh-TW" sz="1200" dirty="0">
                <a:latin typeface="絡遺羹" charset="-120"/>
                <a:ea typeface="絡遺羹" charset="-120"/>
              </a:rPr>
              <a:t>2: </a:t>
            </a:r>
            <a:r>
              <a:rPr lang="en" altLang="en-US" sz="1200" dirty="0">
                <a:latin typeface="絡遺羹" charset="-120"/>
                <a:ea typeface="絡遺羹" charset="-120"/>
              </a:rPr>
              <a:t>The optimal improvement plan for product hardware inspection is: </a:t>
            </a:r>
          </a:p>
          <a:p>
            <a:pPr algn="l">
              <a:lnSpc>
                <a:spcPct val="50000"/>
              </a:lnSpc>
            </a:pPr>
            <a:r>
              <a:rPr lang="en" altLang="en-US" sz="120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merge it with the master mold inspection simultaneously &amp; set up a variable mold core to prevent missing hardware.</a:t>
            </a:r>
            <a:endParaRPr lang="zh-TW" altLang="en-US" sz="1200" dirty="0">
              <a:latin typeface="絡遺羹" charset="-120"/>
              <a:ea typeface="絡遺羹" charset="-120"/>
            </a:endParaRPr>
          </a:p>
          <a:p>
            <a:pPr algn="l">
              <a:lnSpc>
                <a:spcPct val="50000"/>
              </a:lnSpc>
            </a:pPr>
            <a:r>
              <a:rPr lang="en" altLang="en-US" sz="1200" dirty="0">
                <a:latin typeface="絡遺羹" charset="-120"/>
                <a:ea typeface="絡遺羹" charset="-120"/>
              </a:rPr>
              <a:t>3: The optimal improvement plan for product threading is: </a:t>
            </a:r>
            <a:r>
              <a:rPr lang="en" altLang="en-US" sz="120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adding fixtures to replace manual alignment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25307-410A-07F1-359E-A409A9D3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563" name="Text Box 3">
            <a:extLst>
              <a:ext uri="{FF2B5EF4-FFF2-40B4-BE49-F238E27FC236}">
                <a16:creationId xmlns:a16="http://schemas.microsoft.com/office/drawing/2014/main" id="{C3F4721D-93AA-6114-44B9-7BD8BA762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609600"/>
            <a:ext cx="3744912" cy="284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2. </a:t>
            </a:r>
            <a:r>
              <a:rPr kumimoji="0" lang="en" altLang="en-US" sz="1600" dirty="0"/>
              <a:t>Plan selection</a:t>
            </a:r>
            <a:endParaRPr kumimoji="0" lang="en-US" altLang="zh-TW" sz="1600" dirty="0"/>
          </a:p>
        </p:txBody>
      </p:sp>
      <p:sp>
        <p:nvSpPr>
          <p:cNvPr id="2882564" name="Text Box 4">
            <a:extLst>
              <a:ext uri="{FF2B5EF4-FFF2-40B4-BE49-F238E27FC236}">
                <a16:creationId xmlns:a16="http://schemas.microsoft.com/office/drawing/2014/main" id="{C2E161B7-364E-63E2-084C-A764F2C60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0143"/>
            <a:ext cx="439420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Propose improvement plans</a:t>
            </a:r>
          </a:p>
        </p:txBody>
      </p:sp>
      <p:graphicFrame>
        <p:nvGraphicFramePr>
          <p:cNvPr id="2882565" name="Object 5">
            <a:hlinkClick r:id="" action="ppaction://ole?verb=0"/>
            <a:extLst>
              <a:ext uri="{FF2B5EF4-FFF2-40B4-BE49-F238E27FC236}">
                <a16:creationId xmlns:a16="http://schemas.microsoft.com/office/drawing/2014/main" id="{2D165AB4-6908-82DC-C685-F9460532E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852207"/>
              </p:ext>
            </p:extLst>
          </p:nvPr>
        </p:nvGraphicFramePr>
        <p:xfrm>
          <a:off x="6228184" y="16793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685800" progId="Excel.Sheet.8">
                  <p:embed/>
                </p:oleObj>
              </mc:Choice>
              <mc:Fallback>
                <p:oleObj name="Worksheet" showAsIcon="1" r:id="rId2" imgW="914400" imgH="685800" progId="Excel.Sheet.8">
                  <p:embed/>
                  <p:pic>
                    <p:nvPicPr>
                      <p:cNvPr id="2882565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D165AB4-6908-82DC-C685-F9460532E0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16793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66" name="Object 6">
            <a:hlinkClick r:id="" action="ppaction://ole?verb=0"/>
            <a:extLst>
              <a:ext uri="{FF2B5EF4-FFF2-40B4-BE49-F238E27FC236}">
                <a16:creationId xmlns:a16="http://schemas.microsoft.com/office/drawing/2014/main" id="{4B337C92-8453-3C1C-FFB2-43898A2E2C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30885"/>
              </p:ext>
            </p:extLst>
          </p:nvPr>
        </p:nvGraphicFramePr>
        <p:xfrm>
          <a:off x="6228184" y="49559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4" imgW="914400" imgH="685800" progId="Excel.Sheet.8">
                  <p:embed/>
                </p:oleObj>
              </mc:Choice>
              <mc:Fallback>
                <p:oleObj name="工作表" showAsIcon="1" r:id="rId4" imgW="914400" imgH="685800" progId="Excel.Sheet.8">
                  <p:embed/>
                  <p:pic>
                    <p:nvPicPr>
                      <p:cNvPr id="2882566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4B337C92-8453-3C1C-FFB2-43898A2E2C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9559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67" name="Object 7">
            <a:hlinkClick r:id="" action="ppaction://ole?verb=0"/>
            <a:extLst>
              <a:ext uri="{FF2B5EF4-FFF2-40B4-BE49-F238E27FC236}">
                <a16:creationId xmlns:a16="http://schemas.microsoft.com/office/drawing/2014/main" id="{416B833E-C6FC-339E-4DDF-68FF73CC3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889891"/>
              </p:ext>
            </p:extLst>
          </p:nvPr>
        </p:nvGraphicFramePr>
        <p:xfrm>
          <a:off x="6228184" y="19841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6" imgW="914400" imgH="685800" progId="Excel.Sheet.8">
                  <p:embed/>
                </p:oleObj>
              </mc:Choice>
              <mc:Fallback>
                <p:oleObj name="工作表" showAsIcon="1" r:id="rId6" imgW="914400" imgH="685800" progId="Excel.Sheet.8">
                  <p:embed/>
                  <p:pic>
                    <p:nvPicPr>
                      <p:cNvPr id="2882567" name="Object 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416B833E-C6FC-339E-4DDF-68FF73CC32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19841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68" name="Object 8">
            <a:hlinkClick r:id="" action="ppaction://ole?verb=0"/>
            <a:extLst>
              <a:ext uri="{FF2B5EF4-FFF2-40B4-BE49-F238E27FC236}">
                <a16:creationId xmlns:a16="http://schemas.microsoft.com/office/drawing/2014/main" id="{BF73433D-60E2-3967-DE3A-1CBB2DBBE5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097359"/>
              </p:ext>
            </p:extLst>
          </p:nvPr>
        </p:nvGraphicFramePr>
        <p:xfrm>
          <a:off x="6228184" y="45749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7" imgW="381203" imgH="686003" progId="Excel.Sheet.8">
                  <p:embed/>
                </p:oleObj>
              </mc:Choice>
              <mc:Fallback>
                <p:oleObj name="工作表" showAsIcon="1" r:id="rId7" imgW="381203" imgH="686003" progId="Excel.Sheet.8">
                  <p:embed/>
                  <p:pic>
                    <p:nvPicPr>
                      <p:cNvPr id="2882568" name="Object 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BF73433D-60E2-3967-DE3A-1CBB2DBBE5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5749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69" name="Object 9">
            <a:hlinkClick r:id="" action="ppaction://ole?verb=0"/>
            <a:extLst>
              <a:ext uri="{FF2B5EF4-FFF2-40B4-BE49-F238E27FC236}">
                <a16:creationId xmlns:a16="http://schemas.microsoft.com/office/drawing/2014/main" id="{2DC68FAA-A584-56C1-E21B-942860D461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572767"/>
              </p:ext>
            </p:extLst>
          </p:nvPr>
        </p:nvGraphicFramePr>
        <p:xfrm>
          <a:off x="6228184" y="55655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9" imgW="381203" imgH="686003" progId="Excel.Sheet.8">
                  <p:embed/>
                </p:oleObj>
              </mc:Choice>
              <mc:Fallback>
                <p:oleObj name="工作表" showAsIcon="1" r:id="rId9" imgW="381203" imgH="686003" progId="Excel.Sheet.8">
                  <p:embed/>
                  <p:pic>
                    <p:nvPicPr>
                      <p:cNvPr id="2882569" name="Object 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DC68FAA-A584-56C1-E21B-942860D461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55655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0" name="Object 10">
            <a:hlinkClick r:id="" action="ppaction://ole?verb=0"/>
            <a:extLst>
              <a:ext uri="{FF2B5EF4-FFF2-40B4-BE49-F238E27FC236}">
                <a16:creationId xmlns:a16="http://schemas.microsoft.com/office/drawing/2014/main" id="{D23BF1B9-9CAD-572D-9755-C0CF09C139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227301"/>
              </p:ext>
            </p:extLst>
          </p:nvPr>
        </p:nvGraphicFramePr>
        <p:xfrm>
          <a:off x="6228184" y="52607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11" imgW="381203" imgH="686003" progId="Excel.Sheet.8">
                  <p:embed/>
                </p:oleObj>
              </mc:Choice>
              <mc:Fallback>
                <p:oleObj name="工作表" showAsIcon="1" r:id="rId11" imgW="381203" imgH="686003" progId="Excel.Sheet.8">
                  <p:embed/>
                  <p:pic>
                    <p:nvPicPr>
                      <p:cNvPr id="2882570" name="Object 10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23BF1B9-9CAD-572D-9755-C0CF09C139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52607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1" name="Object 11">
            <a:hlinkClick r:id="" action="ppaction://ole?verb=0"/>
            <a:extLst>
              <a:ext uri="{FF2B5EF4-FFF2-40B4-BE49-F238E27FC236}">
                <a16:creationId xmlns:a16="http://schemas.microsoft.com/office/drawing/2014/main" id="{13D0415D-3FB2-5E26-8E85-883C3CE082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57334"/>
              </p:ext>
            </p:extLst>
          </p:nvPr>
        </p:nvGraphicFramePr>
        <p:xfrm>
          <a:off x="6228184" y="23651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13" imgW="381203" imgH="686003" progId="Excel.Sheet.8">
                  <p:embed/>
                </p:oleObj>
              </mc:Choice>
              <mc:Fallback>
                <p:oleObj name="工作表" showAsIcon="1" r:id="rId13" imgW="381203" imgH="686003" progId="Excel.Sheet.8">
                  <p:embed/>
                  <p:pic>
                    <p:nvPicPr>
                      <p:cNvPr id="2882571" name="Object 1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13D0415D-3FB2-5E26-8E85-883C3CE082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23651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2" name="Object 12">
            <a:hlinkClick r:id="" action="ppaction://ole?verb=0"/>
            <a:extLst>
              <a:ext uri="{FF2B5EF4-FFF2-40B4-BE49-F238E27FC236}">
                <a16:creationId xmlns:a16="http://schemas.microsoft.com/office/drawing/2014/main" id="{D2A2D3C4-4472-E1E2-0FC5-F413FDD83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381252"/>
              </p:ext>
            </p:extLst>
          </p:nvPr>
        </p:nvGraphicFramePr>
        <p:xfrm>
          <a:off x="6228184" y="26699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15" imgW="381203" imgH="686003" progId="Excel.Sheet.8">
                  <p:embed/>
                </p:oleObj>
              </mc:Choice>
              <mc:Fallback>
                <p:oleObj name="工作表" showAsIcon="1" r:id="rId15" imgW="381203" imgH="686003" progId="Excel.Sheet.8">
                  <p:embed/>
                  <p:pic>
                    <p:nvPicPr>
                      <p:cNvPr id="2882572" name="Object 1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2A2D3C4-4472-E1E2-0FC5-F413FDD83D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26699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3" name="Object 13">
            <a:hlinkClick r:id="" action="ppaction://ole?verb=0"/>
            <a:extLst>
              <a:ext uri="{FF2B5EF4-FFF2-40B4-BE49-F238E27FC236}">
                <a16:creationId xmlns:a16="http://schemas.microsoft.com/office/drawing/2014/main" id="{F418999E-A920-B7E8-21CE-30961A774E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903652"/>
              </p:ext>
            </p:extLst>
          </p:nvPr>
        </p:nvGraphicFramePr>
        <p:xfrm>
          <a:off x="6228184" y="29747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17" imgW="381203" imgH="686003" progId="Excel.Sheet.8">
                  <p:embed/>
                </p:oleObj>
              </mc:Choice>
              <mc:Fallback>
                <p:oleObj name="工作表" showAsIcon="1" r:id="rId17" imgW="381203" imgH="686003" progId="Excel.Sheet.8">
                  <p:embed/>
                  <p:pic>
                    <p:nvPicPr>
                      <p:cNvPr id="2882573" name="Object 1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F418999E-A920-B7E8-21CE-30961A774E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29747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4" name="Object 14">
            <a:hlinkClick r:id="" action="ppaction://ole?verb=0"/>
            <a:extLst>
              <a:ext uri="{FF2B5EF4-FFF2-40B4-BE49-F238E27FC236}">
                <a16:creationId xmlns:a16="http://schemas.microsoft.com/office/drawing/2014/main" id="{93AB8FA9-E7BC-EDFE-4C1B-9BE42EAA4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895488"/>
              </p:ext>
            </p:extLst>
          </p:nvPr>
        </p:nvGraphicFramePr>
        <p:xfrm>
          <a:off x="6228184" y="32795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19" imgW="381203" imgH="686003" progId="Excel.Sheet.8">
                  <p:embed/>
                </p:oleObj>
              </mc:Choice>
              <mc:Fallback>
                <p:oleObj name="工作表" showAsIcon="1" r:id="rId19" imgW="381203" imgH="686003" progId="Excel.Sheet.8">
                  <p:embed/>
                  <p:pic>
                    <p:nvPicPr>
                      <p:cNvPr id="2882574" name="Object 1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3AB8FA9-E7BC-EDFE-4C1B-9BE42EAA4C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32795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5" name="Object 15">
            <a:hlinkClick r:id="" action="ppaction://ole?verb=0"/>
            <a:extLst>
              <a:ext uri="{FF2B5EF4-FFF2-40B4-BE49-F238E27FC236}">
                <a16:creationId xmlns:a16="http://schemas.microsoft.com/office/drawing/2014/main" id="{5366889B-13B8-A2D9-F71F-998F6F67C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579574"/>
              </p:ext>
            </p:extLst>
          </p:nvPr>
        </p:nvGraphicFramePr>
        <p:xfrm>
          <a:off x="6228184" y="36605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21" imgW="381203" imgH="686003" progId="Excel.Sheet.8">
                  <p:embed/>
                </p:oleObj>
              </mc:Choice>
              <mc:Fallback>
                <p:oleObj name="工作表" showAsIcon="1" r:id="rId21" imgW="381203" imgH="686003" progId="Excel.Sheet.8">
                  <p:embed/>
                  <p:pic>
                    <p:nvPicPr>
                      <p:cNvPr id="2882575" name="Object 1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366889B-13B8-A2D9-F71F-998F6F67C1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36605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6" name="Object 16">
            <a:hlinkClick r:id="" action="ppaction://ole?verb=0"/>
            <a:extLst>
              <a:ext uri="{FF2B5EF4-FFF2-40B4-BE49-F238E27FC236}">
                <a16:creationId xmlns:a16="http://schemas.microsoft.com/office/drawing/2014/main" id="{C849B38E-0B0D-1894-14DD-563865FD67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036116"/>
              </p:ext>
            </p:extLst>
          </p:nvPr>
        </p:nvGraphicFramePr>
        <p:xfrm>
          <a:off x="6228184" y="3978020"/>
          <a:ext cx="216024" cy="139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23" imgW="381203" imgH="686003" progId="Excel.Sheet.8">
                  <p:embed/>
                </p:oleObj>
              </mc:Choice>
              <mc:Fallback>
                <p:oleObj name="工作表" showAsIcon="1" r:id="rId23" imgW="381203" imgH="686003" progId="Excel.Sheet.8">
                  <p:embed/>
                  <p:pic>
                    <p:nvPicPr>
                      <p:cNvPr id="2882576" name="Object 1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C849B38E-0B0D-1894-14DD-563865FD67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3978020"/>
                        <a:ext cx="216024" cy="139516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2577" name="Object 17">
            <a:hlinkClick r:id="" action="ppaction://ole?verb=0"/>
            <a:extLst>
              <a:ext uri="{FF2B5EF4-FFF2-40B4-BE49-F238E27FC236}">
                <a16:creationId xmlns:a16="http://schemas.microsoft.com/office/drawing/2014/main" id="{67BDA192-DAF9-5318-90BF-E504961CA6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89909"/>
              </p:ext>
            </p:extLst>
          </p:nvPr>
        </p:nvGraphicFramePr>
        <p:xfrm>
          <a:off x="6228184" y="4270120"/>
          <a:ext cx="216024" cy="16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25" imgW="381203" imgH="686003" progId="Excel.Sheet.8">
                  <p:embed/>
                </p:oleObj>
              </mc:Choice>
              <mc:Fallback>
                <p:oleObj name="工作表" showAsIcon="1" r:id="rId25" imgW="381203" imgH="686003" progId="Excel.Sheet.8">
                  <p:embed/>
                  <p:pic>
                    <p:nvPicPr>
                      <p:cNvPr id="2882577" name="Object 1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67BDA192-DAF9-5318-90BF-E504961CA6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270120"/>
                        <a:ext cx="216024" cy="16201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1176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2578" name="Rectangle 18">
            <a:extLst>
              <a:ext uri="{FF2B5EF4-FFF2-40B4-BE49-F238E27FC236}">
                <a16:creationId xmlns:a16="http://schemas.microsoft.com/office/drawing/2014/main" id="{EAAAE7FE-484C-56BC-AFC6-87AA6405D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43" y="5359809"/>
            <a:ext cx="8601907" cy="112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" altLang="zh-TW" sz="120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Summary:</a:t>
            </a:r>
            <a:endParaRPr lang="en-US" altLang="zh-TW" sz="1200" dirty="0">
              <a:latin typeface="絡遺羹" charset="-120"/>
              <a:ea typeface="絡遺羹" charset="-120"/>
            </a:endParaRPr>
          </a:p>
          <a:p>
            <a:pPr algn="l">
              <a:lnSpc>
                <a:spcPct val="50000"/>
              </a:lnSpc>
            </a:pPr>
            <a:r>
              <a:rPr lang="en" altLang="en-US" sz="1200" dirty="0">
                <a:latin typeface="絡遺羹" charset="-120"/>
                <a:ea typeface="絡遺羹" charset="-120"/>
              </a:rPr>
              <a:t>1: The optimal improvement plan for product master mold surface inspection is: </a:t>
            </a:r>
          </a:p>
          <a:p>
            <a:pPr algn="l">
              <a:lnSpc>
                <a:spcPct val="50000"/>
              </a:lnSpc>
            </a:pPr>
            <a:r>
              <a:rPr lang="en" altLang="en-US" sz="120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inspect the entire product together after the product is inserted into the rod.</a:t>
            </a:r>
            <a:endParaRPr lang="zh-TW" altLang="en-US" sz="1200" dirty="0">
              <a:latin typeface="絡遺羹" charset="-120"/>
              <a:ea typeface="絡遺羹" charset="-120"/>
            </a:endParaRPr>
          </a:p>
          <a:p>
            <a:pPr algn="l">
              <a:lnSpc>
                <a:spcPct val="50000"/>
              </a:lnSpc>
            </a:pPr>
            <a:r>
              <a:rPr lang="en" altLang="zh-TW" sz="1200" dirty="0">
                <a:latin typeface="絡遺羹" charset="-120"/>
                <a:ea typeface="絡遺羹" charset="-120"/>
              </a:rPr>
              <a:t>2: </a:t>
            </a:r>
            <a:r>
              <a:rPr lang="en" altLang="en-US" sz="1200" dirty="0">
                <a:latin typeface="絡遺羹" charset="-120"/>
                <a:ea typeface="絡遺羹" charset="-120"/>
              </a:rPr>
              <a:t>The optimal improvement plan for product hardware inspection is: </a:t>
            </a:r>
          </a:p>
          <a:p>
            <a:pPr algn="l">
              <a:lnSpc>
                <a:spcPct val="50000"/>
              </a:lnSpc>
            </a:pPr>
            <a:r>
              <a:rPr lang="en" altLang="en-US" sz="120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merge it with the master mold inspection simultaneously &amp; set up a variable mold core to prevent missing hardware.</a:t>
            </a:r>
            <a:endParaRPr lang="zh-TW" altLang="en-US" sz="1200" dirty="0">
              <a:latin typeface="絡遺羹" charset="-120"/>
              <a:ea typeface="絡遺羹" charset="-120"/>
            </a:endParaRPr>
          </a:p>
          <a:p>
            <a:pPr algn="l">
              <a:lnSpc>
                <a:spcPct val="50000"/>
              </a:lnSpc>
            </a:pPr>
            <a:r>
              <a:rPr lang="en" altLang="en-US" sz="1200" dirty="0">
                <a:latin typeface="絡遺羹" charset="-120"/>
                <a:ea typeface="絡遺羹" charset="-120"/>
              </a:rPr>
              <a:t>3: The optimal improvement plan for product threading is: </a:t>
            </a:r>
            <a:r>
              <a:rPr lang="en" altLang="en-US" sz="120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adding fixtures to replace manual alignment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A203DAB-38D7-FFA1-A307-AEF865A70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380662"/>
              </p:ext>
            </p:extLst>
          </p:nvPr>
        </p:nvGraphicFramePr>
        <p:xfrm>
          <a:off x="177800" y="990600"/>
          <a:ext cx="8470900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7" imgW="12372841" imgH="5791336" progId="Excel.Sheet.12">
                  <p:embed/>
                </p:oleObj>
              </mc:Choice>
              <mc:Fallback>
                <p:oleObj name="Worksheet" r:id="rId27" imgW="12372841" imgH="5791336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A203DAB-38D7-FFA1-A307-AEF865A704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77800" y="990600"/>
                        <a:ext cx="8470900" cy="396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939867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3586" name="Object 2">
            <a:extLst>
              <a:ext uri="{FF2B5EF4-FFF2-40B4-BE49-F238E27FC236}">
                <a16:creationId xmlns:a16="http://schemas.microsoft.com/office/drawing/2014/main" id="{3F673DE7-29ED-3468-BEBA-71BAD24DD3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524000"/>
          <a:ext cx="72263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5020056" imgH="2191207" progId="Excel.Sheet.8">
                  <p:embed/>
                </p:oleObj>
              </mc:Choice>
              <mc:Fallback>
                <p:oleObj name="工作表" r:id="rId2" imgW="5020056" imgH="2191207" progId="Excel.Sheet.8">
                  <p:embed/>
                  <p:pic>
                    <p:nvPicPr>
                      <p:cNvPr id="2883586" name="Object 2">
                        <a:extLst>
                          <a:ext uri="{FF2B5EF4-FFF2-40B4-BE49-F238E27FC236}">
                            <a16:creationId xmlns:a16="http://schemas.microsoft.com/office/drawing/2014/main" id="{3F673DE7-29ED-3468-BEBA-71BAD24DD3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7226300" cy="321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3587" name="Object 3">
            <a:hlinkClick r:id="" action="ppaction://ole?verb=0"/>
            <a:extLst>
              <a:ext uri="{FF2B5EF4-FFF2-40B4-BE49-F238E27FC236}">
                <a16:creationId xmlns:a16="http://schemas.microsoft.com/office/drawing/2014/main" id="{92E5010D-03AA-5B5F-652B-59FFDDE7AA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2266950"/>
          <a:ext cx="533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4" imgW="914400" imgH="685800" progId="PowerPoint.Show.8">
                  <p:embed/>
                </p:oleObj>
              </mc:Choice>
              <mc:Fallback>
                <p:oleObj name="Presentation" showAsIcon="1" r:id="rId4" imgW="914400" imgH="685800" progId="PowerPoint.Show.8">
                  <p:embed/>
                  <p:pic>
                    <p:nvPicPr>
                      <p:cNvPr id="2883587" name="Object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2E5010D-03AA-5B5F-652B-59FFDDE7AA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266950"/>
                        <a:ext cx="533400" cy="4000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3588" name="Object 4">
            <a:hlinkClick r:id="" action="ppaction://ole?verb=0"/>
            <a:extLst>
              <a:ext uri="{FF2B5EF4-FFF2-40B4-BE49-F238E27FC236}">
                <a16:creationId xmlns:a16="http://schemas.microsoft.com/office/drawing/2014/main" id="{D38D3900-DFC1-7985-5BDF-1254F7DE63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3581400"/>
          <a:ext cx="533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6" imgW="914400" imgH="685800" progId="PowerPoint.Show.8">
                  <p:embed/>
                </p:oleObj>
              </mc:Choice>
              <mc:Fallback>
                <p:oleObj name="簡報" showAsIcon="1" r:id="rId6" imgW="914400" imgH="685800" progId="PowerPoint.Show.8">
                  <p:embed/>
                  <p:pic>
                    <p:nvPicPr>
                      <p:cNvPr id="2883588" name="Object 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38D3900-DFC1-7985-5BDF-1254F7DE63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581400"/>
                        <a:ext cx="533400" cy="4000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3589" name="Text Box 5">
            <a:extLst>
              <a:ext uri="{FF2B5EF4-FFF2-40B4-BE49-F238E27FC236}">
                <a16:creationId xmlns:a16="http://schemas.microsoft.com/office/drawing/2014/main" id="{076724B5-43D7-5AB9-0E59-A5A782E3D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6200"/>
            <a:ext cx="2809875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>
                <a:latin typeface="新細明體" panose="02020500000000000000" pitchFamily="18" charset="-120"/>
              </a:rPr>
              <a:t>Plan implementation</a:t>
            </a:r>
          </a:p>
        </p:txBody>
      </p:sp>
      <p:sp>
        <p:nvSpPr>
          <p:cNvPr id="2883590" name="Text Box 6">
            <a:extLst>
              <a:ext uri="{FF2B5EF4-FFF2-40B4-BE49-F238E27FC236}">
                <a16:creationId xmlns:a16="http://schemas.microsoft.com/office/drawing/2014/main" id="{97C0DAE3-9FB1-4B55-5EE3-1DF65C6A6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09600"/>
            <a:ext cx="2551584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" altLang="en-US" dirty="0"/>
              <a:t>3. Plan execution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C949-F17E-76B1-AAC5-7506FB75B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E5E31A-F72C-3316-7590-34BEA097C0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644752"/>
              </p:ext>
            </p:extLst>
          </p:nvPr>
        </p:nvGraphicFramePr>
        <p:xfrm>
          <a:off x="995363" y="1519238"/>
          <a:ext cx="7153275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153422" imgH="3819661" progId="Excel.Sheet.12">
                  <p:embed/>
                </p:oleObj>
              </mc:Choice>
              <mc:Fallback>
                <p:oleObj name="Worksheet" r:id="rId2" imgW="7153422" imgH="3819661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0E5E31A-F72C-3316-7590-34BEA097C0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5363" y="1519238"/>
                        <a:ext cx="7153275" cy="381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3587" name="Object 3">
            <a:hlinkClick r:id="" action="ppaction://ole?verb=0"/>
            <a:extLst>
              <a:ext uri="{FF2B5EF4-FFF2-40B4-BE49-F238E27FC236}">
                <a16:creationId xmlns:a16="http://schemas.microsoft.com/office/drawing/2014/main" id="{0D983EB3-35E3-0769-7D2D-304FBA5DAC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28570"/>
              </p:ext>
            </p:extLst>
          </p:nvPr>
        </p:nvGraphicFramePr>
        <p:xfrm>
          <a:off x="6228184" y="1650131"/>
          <a:ext cx="533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4" imgW="914400" imgH="685800" progId="PowerPoint.Show.8">
                  <p:embed/>
                </p:oleObj>
              </mc:Choice>
              <mc:Fallback>
                <p:oleObj name="Presentation" showAsIcon="1" r:id="rId4" imgW="914400" imgH="685800" progId="PowerPoint.Show.8">
                  <p:embed/>
                  <p:pic>
                    <p:nvPicPr>
                      <p:cNvPr id="2883587" name="Object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0D983EB3-35E3-0769-7D2D-304FBA5DAC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1650131"/>
                        <a:ext cx="533400" cy="4000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3588" name="Object 4">
            <a:hlinkClick r:id="" action="ppaction://ole?verb=0"/>
            <a:extLst>
              <a:ext uri="{FF2B5EF4-FFF2-40B4-BE49-F238E27FC236}">
                <a16:creationId xmlns:a16="http://schemas.microsoft.com/office/drawing/2014/main" id="{ED04FDF5-BF9D-83E8-C460-CDC708EC0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504747"/>
              </p:ext>
            </p:extLst>
          </p:nvPr>
        </p:nvGraphicFramePr>
        <p:xfrm>
          <a:off x="6228184" y="3416424"/>
          <a:ext cx="533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6" imgW="914400" imgH="685800" progId="PowerPoint.Show.8">
                  <p:embed/>
                </p:oleObj>
              </mc:Choice>
              <mc:Fallback>
                <p:oleObj name="簡報" showAsIcon="1" r:id="rId6" imgW="914400" imgH="685800" progId="PowerPoint.Show.8">
                  <p:embed/>
                  <p:pic>
                    <p:nvPicPr>
                      <p:cNvPr id="2883588" name="Object 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D04FDF5-BF9D-83E8-C460-CDC708EC01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3416424"/>
                        <a:ext cx="533400" cy="4000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3589" name="Text Box 5">
            <a:extLst>
              <a:ext uri="{FF2B5EF4-FFF2-40B4-BE49-F238E27FC236}">
                <a16:creationId xmlns:a16="http://schemas.microsoft.com/office/drawing/2014/main" id="{1B3823C7-065E-5569-5A73-F5BD981FE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6200"/>
            <a:ext cx="2809875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>
                <a:latin typeface="新細明體" panose="02020500000000000000" pitchFamily="18" charset="-120"/>
              </a:rPr>
              <a:t>Plan implementation</a:t>
            </a:r>
          </a:p>
        </p:txBody>
      </p:sp>
      <p:sp>
        <p:nvSpPr>
          <p:cNvPr id="2883590" name="Text Box 6">
            <a:extLst>
              <a:ext uri="{FF2B5EF4-FFF2-40B4-BE49-F238E27FC236}">
                <a16:creationId xmlns:a16="http://schemas.microsoft.com/office/drawing/2014/main" id="{201E5A97-D17F-A13E-140C-DF0D2E52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09600"/>
            <a:ext cx="2551584" cy="28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" altLang="en-US" dirty="0"/>
              <a:t>3. Plan execution</a:t>
            </a:r>
          </a:p>
        </p:txBody>
      </p:sp>
    </p:spTree>
    <p:extLst>
      <p:ext uri="{BB962C8B-B14F-4D97-AF65-F5344CB8AC3E}">
        <p14:creationId xmlns:p14="http://schemas.microsoft.com/office/powerpoint/2010/main" val="4285823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610" name="Text Box 2">
            <a:extLst>
              <a:ext uri="{FF2B5EF4-FFF2-40B4-BE49-F238E27FC236}">
                <a16:creationId xmlns:a16="http://schemas.microsoft.com/office/drawing/2014/main" id="{3F374A4B-241D-BEC6-7825-C909C0CC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6200"/>
            <a:ext cx="2809875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Plan implementation</a:t>
            </a:r>
          </a:p>
        </p:txBody>
      </p:sp>
      <p:sp>
        <p:nvSpPr>
          <p:cNvPr id="2884611" name="Text Box 3">
            <a:extLst>
              <a:ext uri="{FF2B5EF4-FFF2-40B4-BE49-F238E27FC236}">
                <a16:creationId xmlns:a16="http://schemas.microsoft.com/office/drawing/2014/main" id="{9E783CB6-0419-F67D-9BA5-C14B3B63A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510713"/>
            <a:ext cx="341568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</a:pPr>
            <a:r>
              <a:rPr kumimoji="0" lang="en" altLang="en-US" sz="1600" dirty="0"/>
              <a:t>4. Adjustment of operating procedures</a:t>
            </a:r>
          </a:p>
        </p:txBody>
      </p:sp>
      <p:graphicFrame>
        <p:nvGraphicFramePr>
          <p:cNvPr id="2884612" name="Object 4">
            <a:extLst>
              <a:ext uri="{FF2B5EF4-FFF2-40B4-BE49-F238E27FC236}">
                <a16:creationId xmlns:a16="http://schemas.microsoft.com/office/drawing/2014/main" id="{EEA7C5F7-FD47-9645-3824-CE98AB154A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961967"/>
              </p:ext>
            </p:extLst>
          </p:nvPr>
        </p:nvGraphicFramePr>
        <p:xfrm>
          <a:off x="1491978" y="847263"/>
          <a:ext cx="6575973" cy="4829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8248836" imgH="6658187" progId="Excel.Sheet.8">
                  <p:embed/>
                </p:oleObj>
              </mc:Choice>
              <mc:Fallback>
                <p:oleObj name="工作表" r:id="rId2" imgW="8248836" imgH="6658187" progId="Excel.Sheet.8">
                  <p:embed/>
                  <p:pic>
                    <p:nvPicPr>
                      <p:cNvPr id="2884612" name="Object 4">
                        <a:extLst>
                          <a:ext uri="{FF2B5EF4-FFF2-40B4-BE49-F238E27FC236}">
                            <a16:creationId xmlns:a16="http://schemas.microsoft.com/office/drawing/2014/main" id="{EEA7C5F7-FD47-9645-3824-CE98AB154A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978" y="847263"/>
                        <a:ext cx="6575973" cy="4829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4613" name="Text Box 5">
            <a:extLst>
              <a:ext uri="{FF2B5EF4-FFF2-40B4-BE49-F238E27FC236}">
                <a16:creationId xmlns:a16="http://schemas.microsoft.com/office/drawing/2014/main" id="{D6A945EB-5FD1-C8AC-D496-27467CEBD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322" y="5805394"/>
            <a:ext cx="71628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70000"/>
              </a:lnSpc>
            </a:pPr>
            <a:r>
              <a:rPr lang="en" altLang="zh-TW" sz="1400" b="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 </a:t>
            </a:r>
            <a:r>
              <a:rPr lang="en" altLang="en-US" sz="1400" b="0" dirty="0">
                <a:solidFill>
                  <a:srgbClr val="0000FF"/>
                </a:solidFill>
              </a:rPr>
              <a:t>: 1: The improved operation process time is 2319 </a:t>
            </a:r>
            <a:r>
              <a:rPr lang="en" altLang="zh-TW" sz="1400" b="0" dirty="0">
                <a:solidFill>
                  <a:srgbClr val="0000FF"/>
                </a:solidFill>
              </a:rPr>
              <a:t>sec, </a:t>
            </a:r>
            <a:r>
              <a:rPr lang="en" altLang="en-US" sz="1400" b="0" dirty="0">
                <a:solidFill>
                  <a:srgbClr val="0000FF"/>
                </a:solidFill>
              </a:rPr>
              <a:t>which is (4193-2319)/4193*100%=44.69% lower than before improvement.</a:t>
            </a:r>
          </a:p>
          <a:p>
            <a:pPr algn="l">
              <a:lnSpc>
                <a:spcPct val="70000"/>
              </a:lnSpc>
            </a:pPr>
            <a:r>
              <a:rPr lang="en" altLang="en-US" sz="1400" b="0" dirty="0">
                <a:solidFill>
                  <a:srgbClr val="0000FF"/>
                </a:solidFill>
              </a:rPr>
              <a:t>2: The operation process has been reduced from 16 steps to 14 steps before improvement.</a:t>
            </a:r>
            <a:endParaRPr lang="zh-TW" altLang="en-US" sz="1400" b="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634" name="Text Box 2">
            <a:extLst>
              <a:ext uri="{FF2B5EF4-FFF2-40B4-BE49-F238E27FC236}">
                <a16:creationId xmlns:a16="http://schemas.microsoft.com/office/drawing/2014/main" id="{F75EA0E6-F002-4329-8096-25FFA9C6E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25" y="682718"/>
            <a:ext cx="5070847" cy="269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600" dirty="0"/>
              <a:t>5. </a:t>
            </a:r>
            <a:r>
              <a:rPr kumimoji="0" lang="en" altLang="en-US" sz="1600" dirty="0"/>
              <a:t>Review the improvement results of the project</a:t>
            </a:r>
            <a:endParaRPr kumimoji="0" lang="en-US" altLang="zh-TW" sz="1600" dirty="0"/>
          </a:p>
        </p:txBody>
      </p:sp>
      <p:sp>
        <p:nvSpPr>
          <p:cNvPr id="2885635" name="Text Box 3">
            <a:extLst>
              <a:ext uri="{FF2B5EF4-FFF2-40B4-BE49-F238E27FC236}">
                <a16:creationId xmlns:a16="http://schemas.microsoft.com/office/drawing/2014/main" id="{644E02C1-600B-D40A-1881-A38E70F7A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6200"/>
            <a:ext cx="2809875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>
                <a:latin typeface="新細明體" panose="02020500000000000000" pitchFamily="18" charset="-120"/>
              </a:rPr>
              <a:t>Project goal achieved</a:t>
            </a:r>
          </a:p>
        </p:txBody>
      </p:sp>
      <p:sp>
        <p:nvSpPr>
          <p:cNvPr id="2885636" name="Text Box 4">
            <a:extLst>
              <a:ext uri="{FF2B5EF4-FFF2-40B4-BE49-F238E27FC236}">
                <a16:creationId xmlns:a16="http://schemas.microsoft.com/office/drawing/2014/main" id="{582369F5-9570-CEFA-70CB-C6157C45A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441" y="2773583"/>
            <a:ext cx="3341117" cy="32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 eaLnBrk="0" hangingPunct="0">
              <a:spcBef>
                <a:spcPct val="10000"/>
              </a:spcBef>
              <a:buClr>
                <a:srgbClr val="FF00FF"/>
              </a:buClr>
              <a:buFont typeface="Wingdings" panose="05000000000000000000" pitchFamily="2" charset="2"/>
              <a:buNone/>
            </a:pPr>
            <a:r>
              <a:rPr kumimoji="0" lang="en" altLang="en-US" sz="1800" dirty="0">
                <a:latin typeface="新細明體" panose="02020500000000000000" pitchFamily="18" charset="-120"/>
              </a:rPr>
              <a:t>Saturation achieved status:</a:t>
            </a:r>
          </a:p>
        </p:txBody>
      </p:sp>
      <p:graphicFrame>
        <p:nvGraphicFramePr>
          <p:cNvPr id="2885637" name="Object 5">
            <a:extLst>
              <a:ext uri="{FF2B5EF4-FFF2-40B4-BE49-F238E27FC236}">
                <a16:creationId xmlns:a16="http://schemas.microsoft.com/office/drawing/2014/main" id="{4B369196-4832-0166-32A0-51655E921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769368"/>
              </p:ext>
            </p:extLst>
          </p:nvPr>
        </p:nvGraphicFramePr>
        <p:xfrm>
          <a:off x="5386852" y="556418"/>
          <a:ext cx="3505200" cy="184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2" imgW="5105739" imgH="1743456" progId="Excel.Chart.8">
                  <p:embed/>
                </p:oleObj>
              </mc:Choice>
              <mc:Fallback>
                <p:oleObj name="圖表" r:id="rId2" imgW="5105739" imgH="1743456" progId="Excel.Chart.8">
                  <p:embed/>
                  <p:pic>
                    <p:nvPicPr>
                      <p:cNvPr id="2885637" name="Object 5">
                        <a:extLst>
                          <a:ext uri="{FF2B5EF4-FFF2-40B4-BE49-F238E27FC236}">
                            <a16:creationId xmlns:a16="http://schemas.microsoft.com/office/drawing/2014/main" id="{4B369196-4832-0166-32A0-51655E9211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852" y="556418"/>
                        <a:ext cx="3505200" cy="184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5638" name="AutoShape 6">
            <a:extLst>
              <a:ext uri="{FF2B5EF4-FFF2-40B4-BE49-F238E27FC236}">
                <a16:creationId xmlns:a16="http://schemas.microsoft.com/office/drawing/2014/main" id="{B55B4C72-9AB8-851A-98FA-C6A59430E052}"/>
              </a:ext>
            </a:extLst>
          </p:cNvPr>
          <p:cNvSpPr>
            <a:spLocks noChangeArrowheads="1"/>
          </p:cNvSpPr>
          <p:nvPr/>
        </p:nvSpPr>
        <p:spPr bwMode="auto">
          <a:xfrm rot="1911322">
            <a:off x="6606052" y="1075531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00FFCC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85639" name="Text Box 7">
            <a:extLst>
              <a:ext uri="{FF2B5EF4-FFF2-40B4-BE49-F238E27FC236}">
                <a16:creationId xmlns:a16="http://schemas.microsoft.com/office/drawing/2014/main" id="{65E1DA7C-3D83-E2F8-213D-B2A8CA166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48709"/>
            <a:ext cx="3940175" cy="32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 eaLnBrk="0" hangingPunct="0">
              <a:spcBef>
                <a:spcPct val="10000"/>
              </a:spcBef>
              <a:buClr>
                <a:srgbClr val="FF00FF"/>
              </a:buClr>
              <a:buFont typeface="Wingdings" panose="05000000000000000000" pitchFamily="2" charset="2"/>
              <a:buNone/>
            </a:pPr>
            <a:r>
              <a:rPr kumimoji="0" lang="en" altLang="en-US" sz="1800" dirty="0">
                <a:latin typeface="新細明體" panose="02020500000000000000" pitchFamily="18" charset="-120"/>
              </a:rPr>
              <a:t>Achievement status of manpower reduction:</a:t>
            </a:r>
          </a:p>
        </p:txBody>
      </p:sp>
      <p:sp>
        <p:nvSpPr>
          <p:cNvPr id="2885640" name="Text Box 8">
            <a:extLst>
              <a:ext uri="{FF2B5EF4-FFF2-40B4-BE49-F238E27FC236}">
                <a16:creationId xmlns:a16="http://schemas.microsoft.com/office/drawing/2014/main" id="{1CAF4E32-A252-C971-B9B3-3C8AAFDC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4349749"/>
            <a:ext cx="4425429" cy="32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 eaLnBrk="0" hangingPunct="0">
              <a:spcBef>
                <a:spcPct val="10000"/>
              </a:spcBef>
              <a:buClr>
                <a:srgbClr val="FF00FF"/>
              </a:buClr>
              <a:buFont typeface="Wingdings" panose="05000000000000000000" pitchFamily="2" charset="2"/>
              <a:buNone/>
            </a:pPr>
            <a:r>
              <a:rPr kumimoji="0" lang="en" altLang="en-US" sz="1800" dirty="0">
                <a:latin typeface="新細明體" panose="02020500000000000000" pitchFamily="18" charset="-120"/>
              </a:rPr>
              <a:t>Per capita production capacity achievement status:</a:t>
            </a:r>
          </a:p>
        </p:txBody>
      </p:sp>
      <p:graphicFrame>
        <p:nvGraphicFramePr>
          <p:cNvPr id="2885641" name="Object 9">
            <a:extLst>
              <a:ext uri="{FF2B5EF4-FFF2-40B4-BE49-F238E27FC236}">
                <a16:creationId xmlns:a16="http://schemas.microsoft.com/office/drawing/2014/main" id="{D042E182-51A2-956F-AEA1-DB64414540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75941"/>
              </p:ext>
            </p:extLst>
          </p:nvPr>
        </p:nvGraphicFramePr>
        <p:xfrm>
          <a:off x="5386852" y="2370931"/>
          <a:ext cx="3505200" cy="184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4" imgW="4781702" imgH="1648087" progId="Excel.Chart.8">
                  <p:embed/>
                </p:oleObj>
              </mc:Choice>
              <mc:Fallback>
                <p:oleObj name="圖表" r:id="rId4" imgW="4781702" imgH="1648087" progId="Excel.Chart.8">
                  <p:embed/>
                  <p:pic>
                    <p:nvPicPr>
                      <p:cNvPr id="2885641" name="Object 9">
                        <a:extLst>
                          <a:ext uri="{FF2B5EF4-FFF2-40B4-BE49-F238E27FC236}">
                            <a16:creationId xmlns:a16="http://schemas.microsoft.com/office/drawing/2014/main" id="{D042E182-51A2-956F-AEA1-DB64414540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852" y="2370931"/>
                        <a:ext cx="3505200" cy="184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5642" name="Object 10">
            <a:extLst>
              <a:ext uri="{FF2B5EF4-FFF2-40B4-BE49-F238E27FC236}">
                <a16:creationId xmlns:a16="http://schemas.microsoft.com/office/drawing/2014/main" id="{AAA7AAFC-3EB9-C9CA-512D-347169E97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560807"/>
              </p:ext>
            </p:extLst>
          </p:nvPr>
        </p:nvGraphicFramePr>
        <p:xfrm>
          <a:off x="5386852" y="4199731"/>
          <a:ext cx="3505200" cy="184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6" imgW="4829387" imgH="2343302" progId="Excel.Chart.8">
                  <p:embed/>
                </p:oleObj>
              </mc:Choice>
              <mc:Fallback>
                <p:oleObj name="圖表" r:id="rId6" imgW="4829387" imgH="2343302" progId="Excel.Chart.8">
                  <p:embed/>
                  <p:pic>
                    <p:nvPicPr>
                      <p:cNvPr id="2885642" name="Object 10">
                        <a:extLst>
                          <a:ext uri="{FF2B5EF4-FFF2-40B4-BE49-F238E27FC236}">
                            <a16:creationId xmlns:a16="http://schemas.microsoft.com/office/drawing/2014/main" id="{AAA7AAFC-3EB9-C9CA-512D-347169E97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852" y="4199731"/>
                        <a:ext cx="3505200" cy="184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5643" name="Text Box 11">
            <a:extLst>
              <a:ext uri="{FF2B5EF4-FFF2-40B4-BE49-F238E27FC236}">
                <a16:creationId xmlns:a16="http://schemas.microsoft.com/office/drawing/2014/main" id="{021A4BB1-E061-B713-A6B7-5C7D4FFAF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76" y="1371600"/>
            <a:ext cx="4276725" cy="618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" altLang="en-US" sz="1400" b="0" dirty="0"/>
              <a:t>Achieve packaging operations with one person and two machines,</a:t>
            </a:r>
          </a:p>
          <a:p>
            <a:pPr algn="l">
              <a:lnSpc>
                <a:spcPct val="50000"/>
              </a:lnSpc>
            </a:pPr>
            <a:r>
              <a:rPr lang="en" altLang="en-US" sz="1400" b="0" dirty="0"/>
              <a:t>The required packaging manpower is:</a:t>
            </a:r>
          </a:p>
        </p:txBody>
      </p:sp>
      <p:sp>
        <p:nvSpPr>
          <p:cNvPr id="2885644" name="Text Box 12">
            <a:extLst>
              <a:ext uri="{FF2B5EF4-FFF2-40B4-BE49-F238E27FC236}">
                <a16:creationId xmlns:a16="http://schemas.microsoft.com/office/drawing/2014/main" id="{64EAAED9-4ADE-AB62-9F0E-8B0A3E1E0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76" y="2154310"/>
            <a:ext cx="4363047" cy="25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/>
            <a:r>
              <a:rPr lang="en" altLang="en-US" sz="1400" b="0" dirty="0"/>
              <a:t>Manpower for two shifts = number of machines = 16 people</a:t>
            </a:r>
          </a:p>
        </p:txBody>
      </p:sp>
      <p:sp>
        <p:nvSpPr>
          <p:cNvPr id="2885645" name="Text Box 13">
            <a:extLst>
              <a:ext uri="{FF2B5EF4-FFF2-40B4-BE49-F238E27FC236}">
                <a16:creationId xmlns:a16="http://schemas.microsoft.com/office/drawing/2014/main" id="{A7701288-9CB8-3211-80C9-8DD03DBEE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980" y="4920320"/>
            <a:ext cx="990600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0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" altLang="zh-TW" sz="1400" b="0" dirty="0">
                <a:latin typeface="Arial" panose="020B0604020202020204" pitchFamily="34" charset="0"/>
              </a:rPr>
              <a:t>UPPH</a:t>
            </a:r>
            <a:endParaRPr lang="zh-TW" altLang="en-US" sz="1400" b="0" dirty="0">
              <a:latin typeface="Arial" panose="020B0604020202020204" pitchFamily="34" charset="0"/>
            </a:endParaRPr>
          </a:p>
        </p:txBody>
      </p:sp>
      <p:sp>
        <p:nvSpPr>
          <p:cNvPr id="2885646" name="Rectangle 14">
            <a:extLst>
              <a:ext uri="{FF2B5EF4-FFF2-40B4-BE49-F238E27FC236}">
                <a16:creationId xmlns:a16="http://schemas.microsoft.com/office/drawing/2014/main" id="{EB16F284-97D7-0868-7DCA-8DB76F44F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326" y="5106986"/>
            <a:ext cx="7112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1400" b="0" dirty="0">
                <a:solidFill>
                  <a:srgbClr val="000000"/>
                </a:solidFill>
                <a:latin typeface="新細明體" panose="02020500000000000000" pitchFamily="18" charset="-120"/>
              </a:rPr>
              <a:t>Number of workers</a:t>
            </a:r>
            <a:endParaRPr lang="zh-TW" altLang="en-US" sz="1400" b="0" dirty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885647" name="Rectangle 15">
            <a:extLst>
              <a:ext uri="{FF2B5EF4-FFF2-40B4-BE49-F238E27FC236}">
                <a16:creationId xmlns:a16="http://schemas.microsoft.com/office/drawing/2014/main" id="{8871CBC5-3798-596D-122B-A0DB4B2C5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726" y="4802186"/>
            <a:ext cx="3349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sz="1400" b="0">
                <a:solidFill>
                  <a:srgbClr val="000000"/>
                </a:solidFill>
                <a:latin typeface="新細明體" panose="02020500000000000000" pitchFamily="18" charset="-120"/>
              </a:rPr>
              <a:t>UPH</a:t>
            </a:r>
          </a:p>
        </p:txBody>
      </p:sp>
      <p:sp>
        <p:nvSpPr>
          <p:cNvPr id="2885648" name="Rectangle 16">
            <a:extLst>
              <a:ext uri="{FF2B5EF4-FFF2-40B4-BE49-F238E27FC236}">
                <a16:creationId xmlns:a16="http://schemas.microsoft.com/office/drawing/2014/main" id="{68945887-B7A3-9515-B076-B3BD11522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036" y="4946607"/>
            <a:ext cx="968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sz="1400" b="0" dirty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sz="1400" b="0" dirty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885649" name="Line 17">
            <a:extLst>
              <a:ext uri="{FF2B5EF4-FFF2-40B4-BE49-F238E27FC236}">
                <a16:creationId xmlns:a16="http://schemas.microsoft.com/office/drawing/2014/main" id="{F9B7541F-9CF2-6AA6-2FE1-6740A8403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908" y="508158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85650" name="Text Box 18">
            <a:extLst>
              <a:ext uri="{FF2B5EF4-FFF2-40B4-BE49-F238E27FC236}">
                <a16:creationId xmlns:a16="http://schemas.microsoft.com/office/drawing/2014/main" id="{E383593F-2DBB-B3D9-E37C-C75A0647F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2308" y="4852986"/>
            <a:ext cx="16557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1400" b="0" dirty="0">
                <a:solidFill>
                  <a:srgbClr val="000000"/>
                </a:solidFill>
                <a:latin typeface="新細明體" panose="02020500000000000000" pitchFamily="18" charset="-120"/>
              </a:rPr>
              <a:t>26876pcs </a:t>
            </a:r>
            <a:r>
              <a:rPr lang="en" altLang="zh-TW" sz="1400" b="0" dirty="0">
                <a:solidFill>
                  <a:srgbClr val="000000"/>
                </a:solidFill>
                <a:latin typeface="新細明體" panose="02020500000000000000" pitchFamily="18" charset="-120"/>
              </a:rPr>
              <a:t>/H</a:t>
            </a:r>
          </a:p>
        </p:txBody>
      </p:sp>
      <p:sp>
        <p:nvSpPr>
          <p:cNvPr id="2885651" name="Text Box 19">
            <a:extLst>
              <a:ext uri="{FF2B5EF4-FFF2-40B4-BE49-F238E27FC236}">
                <a16:creationId xmlns:a16="http://schemas.microsoft.com/office/drawing/2014/main" id="{60450D55-A590-6DA3-ABC2-D859F466C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908" y="5081586"/>
            <a:ext cx="11430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1400" b="0">
                <a:solidFill>
                  <a:srgbClr val="000000"/>
                </a:solidFill>
                <a:latin typeface="新細明體" panose="02020500000000000000" pitchFamily="18" charset="-120"/>
              </a:rPr>
              <a:t>16 people</a:t>
            </a:r>
            <a:endParaRPr lang="en-US" altLang="zh-TW" sz="1400" b="0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2885652" name="Line 20">
            <a:extLst>
              <a:ext uri="{FF2B5EF4-FFF2-40B4-BE49-F238E27FC236}">
                <a16:creationId xmlns:a16="http://schemas.microsoft.com/office/drawing/2014/main" id="{69424623-5E87-D931-7A83-33FD6CD17B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1126" y="5081586"/>
            <a:ext cx="838200" cy="0"/>
          </a:xfrm>
          <a:prstGeom prst="line">
            <a:avLst/>
          </a:prstGeom>
          <a:noFill/>
          <a:ln w="11176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85653" name="Rectangle 21">
            <a:extLst>
              <a:ext uri="{FF2B5EF4-FFF2-40B4-BE49-F238E27FC236}">
                <a16:creationId xmlns:a16="http://schemas.microsoft.com/office/drawing/2014/main" id="{C5F97130-6428-0B4F-52DF-7FE2DD63C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8508" y="4967286"/>
            <a:ext cx="968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sz="1400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sz="1400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885654" name="Rectangle 22">
            <a:extLst>
              <a:ext uri="{FF2B5EF4-FFF2-40B4-BE49-F238E27FC236}">
                <a16:creationId xmlns:a16="http://schemas.microsoft.com/office/drawing/2014/main" id="{CBFC014E-4271-B979-CCEE-25439EE30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2" y="4959348"/>
            <a:ext cx="11588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sz="1400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=1680 </a:t>
            </a:r>
            <a:r>
              <a:rPr lang="en" altLang="zh-TW" sz="1400" b="0">
                <a:solidFill>
                  <a:srgbClr val="000000"/>
                </a:solidFill>
                <a:latin typeface="新細明體" panose="02020500000000000000" pitchFamily="18" charset="-120"/>
              </a:rPr>
              <a:t>pcs/H/ </a:t>
            </a:r>
            <a:r>
              <a:rPr lang="en" altLang="en-US" sz="1400" b="0">
                <a:solidFill>
                  <a:srgbClr val="000000"/>
                </a:solidFill>
                <a:latin typeface="新細明體" panose="02020500000000000000" pitchFamily="18" charset="-120"/>
              </a:rPr>
              <a:t>person</a:t>
            </a:r>
            <a:endParaRPr lang="zh-TW" altLang="en-US" sz="1400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885655" name="AutoShape 23">
            <a:extLst>
              <a:ext uri="{FF2B5EF4-FFF2-40B4-BE49-F238E27FC236}">
                <a16:creationId xmlns:a16="http://schemas.microsoft.com/office/drawing/2014/main" id="{0A08A693-052E-F4B9-5B5E-8EF7D557C05C}"/>
              </a:ext>
            </a:extLst>
          </p:cNvPr>
          <p:cNvSpPr>
            <a:spLocks noChangeArrowheads="1"/>
          </p:cNvSpPr>
          <p:nvPr/>
        </p:nvSpPr>
        <p:spPr bwMode="auto">
          <a:xfrm rot="1408862">
            <a:off x="6758452" y="2904331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00FFCC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85656" name="AutoShape 24">
            <a:extLst>
              <a:ext uri="{FF2B5EF4-FFF2-40B4-BE49-F238E27FC236}">
                <a16:creationId xmlns:a16="http://schemas.microsoft.com/office/drawing/2014/main" id="{311EE553-F318-4F70-9406-6A4BDD3AC200}"/>
              </a:ext>
            </a:extLst>
          </p:cNvPr>
          <p:cNvSpPr>
            <a:spLocks noChangeArrowheads="1"/>
          </p:cNvSpPr>
          <p:nvPr/>
        </p:nvSpPr>
        <p:spPr bwMode="auto">
          <a:xfrm rot="-1739172">
            <a:off x="6606052" y="4733131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00FFCC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85657" name="Text Box 25">
            <a:extLst>
              <a:ext uri="{FF2B5EF4-FFF2-40B4-BE49-F238E27FC236}">
                <a16:creationId xmlns:a16="http://schemas.microsoft.com/office/drawing/2014/main" id="{7F55D3AB-4568-62E5-34CF-A2B62CEEA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252" y="875506"/>
            <a:ext cx="1066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" altLang="zh-TW" sz="1400">
                <a:solidFill>
                  <a:schemeClr val="accent2"/>
                </a:solidFill>
              </a:rPr>
              <a:t>Down44.8%</a:t>
            </a:r>
          </a:p>
        </p:txBody>
      </p:sp>
      <p:sp>
        <p:nvSpPr>
          <p:cNvPr id="2885658" name="Text Box 26">
            <a:extLst>
              <a:ext uri="{FF2B5EF4-FFF2-40B4-BE49-F238E27FC236}">
                <a16:creationId xmlns:a16="http://schemas.microsoft.com/office/drawing/2014/main" id="{299477EB-ED30-DD00-1D79-A74029522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252" y="2599531"/>
            <a:ext cx="1066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" altLang="zh-TW" sz="1400">
                <a:solidFill>
                  <a:schemeClr val="accent2"/>
                </a:solidFill>
              </a:rPr>
              <a:t>Down17.2%</a:t>
            </a:r>
          </a:p>
        </p:txBody>
      </p:sp>
      <p:sp>
        <p:nvSpPr>
          <p:cNvPr id="2885659" name="Text Box 27">
            <a:extLst>
              <a:ext uri="{FF2B5EF4-FFF2-40B4-BE49-F238E27FC236}">
                <a16:creationId xmlns:a16="http://schemas.microsoft.com/office/drawing/2014/main" id="{C68650A2-6DB8-D62D-4469-A88913D34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7452" y="4380706"/>
            <a:ext cx="1066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" altLang="zh-TW" sz="1400">
                <a:solidFill>
                  <a:schemeClr val="accent2"/>
                </a:solidFill>
              </a:rPr>
              <a:t>UP 55.3%</a:t>
            </a:r>
          </a:p>
        </p:txBody>
      </p:sp>
      <p:sp>
        <p:nvSpPr>
          <p:cNvPr id="2885660" name="Text Box 28">
            <a:extLst>
              <a:ext uri="{FF2B5EF4-FFF2-40B4-BE49-F238E27FC236}">
                <a16:creationId xmlns:a16="http://schemas.microsoft.com/office/drawing/2014/main" id="{AA2E0262-9609-9B0E-3576-1D28818E3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00" y="3140075"/>
            <a:ext cx="12446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1400" b="0">
                <a:solidFill>
                  <a:srgbClr val="000000"/>
                </a:solidFill>
                <a:latin typeface="新細明體" panose="02020500000000000000" pitchFamily="18" charset="-120"/>
              </a:rPr>
              <a:t>Operator cycle time</a:t>
            </a:r>
          </a:p>
        </p:txBody>
      </p:sp>
      <p:sp>
        <p:nvSpPr>
          <p:cNvPr id="2885661" name="Text Box 29">
            <a:extLst>
              <a:ext uri="{FF2B5EF4-FFF2-40B4-BE49-F238E27FC236}">
                <a16:creationId xmlns:a16="http://schemas.microsoft.com/office/drawing/2014/main" id="{9796F811-DD6C-0328-1EB1-346422858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429000"/>
            <a:ext cx="1143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1400" b="0">
                <a:latin typeface="新細明體" panose="02020500000000000000" pitchFamily="18" charset="-120"/>
              </a:rPr>
              <a:t>takt time</a:t>
            </a:r>
          </a:p>
        </p:txBody>
      </p:sp>
      <p:sp>
        <p:nvSpPr>
          <p:cNvPr id="2885662" name="Line 30">
            <a:extLst>
              <a:ext uri="{FF2B5EF4-FFF2-40B4-BE49-F238E27FC236}">
                <a16:creationId xmlns:a16="http://schemas.microsoft.com/office/drawing/2014/main" id="{413B8A2F-5BB0-28DB-C013-95FD3F8C0D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429000"/>
            <a:ext cx="1600200" cy="0"/>
          </a:xfrm>
          <a:prstGeom prst="line">
            <a:avLst/>
          </a:prstGeom>
          <a:noFill/>
          <a:ln w="11176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85663" name="Text Box 31">
            <a:extLst>
              <a:ext uri="{FF2B5EF4-FFF2-40B4-BE49-F238E27FC236}">
                <a16:creationId xmlns:a16="http://schemas.microsoft.com/office/drawing/2014/main" id="{4BA58152-75CB-A2C6-92FB-E9496AAD9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10000"/>
            <a:ext cx="45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1400" b="0">
                <a:latin typeface="新細明體" panose="02020500000000000000" pitchFamily="18" charset="-120"/>
              </a:rPr>
              <a:t>=</a:t>
            </a:r>
          </a:p>
        </p:txBody>
      </p:sp>
      <p:sp>
        <p:nvSpPr>
          <p:cNvPr id="2885664" name="Line 32">
            <a:extLst>
              <a:ext uri="{FF2B5EF4-FFF2-40B4-BE49-F238E27FC236}">
                <a16:creationId xmlns:a16="http://schemas.microsoft.com/office/drawing/2014/main" id="{75F726E1-A969-BCD4-A899-B0CD306D4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3962400"/>
            <a:ext cx="1066800" cy="0"/>
          </a:xfrm>
          <a:prstGeom prst="line">
            <a:avLst/>
          </a:prstGeom>
          <a:noFill/>
          <a:ln w="11176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885665" name="Text Box 33">
            <a:extLst>
              <a:ext uri="{FF2B5EF4-FFF2-40B4-BE49-F238E27FC236}">
                <a16:creationId xmlns:a16="http://schemas.microsoft.com/office/drawing/2014/main" id="{1647ACC9-F3C4-6A90-467C-34A070DC9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657600"/>
            <a:ext cx="1143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1400" b="0">
                <a:latin typeface="新細明體" panose="02020500000000000000" pitchFamily="18" charset="-120"/>
              </a:rPr>
              <a:t>2319s</a:t>
            </a:r>
            <a:r>
              <a:rPr lang="en" altLang="zh-TW" sz="1400" b="0">
                <a:latin typeface="新細明體" panose="02020500000000000000" pitchFamily="18" charset="-120"/>
              </a:rPr>
              <a:t>​</a:t>
            </a:r>
          </a:p>
        </p:txBody>
      </p:sp>
      <p:sp>
        <p:nvSpPr>
          <p:cNvPr id="2885666" name="Text Box 34">
            <a:extLst>
              <a:ext uri="{FF2B5EF4-FFF2-40B4-BE49-F238E27FC236}">
                <a16:creationId xmlns:a16="http://schemas.microsoft.com/office/drawing/2014/main" id="{02D5A28A-4B0D-C4EF-4992-75529C3F4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962400"/>
            <a:ext cx="1143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sz="1400" b="0">
                <a:latin typeface="新細明體" panose="02020500000000000000" pitchFamily="18" charset="-120"/>
              </a:rPr>
              <a:t>2880s</a:t>
            </a:r>
          </a:p>
        </p:txBody>
      </p:sp>
      <p:sp>
        <p:nvSpPr>
          <p:cNvPr id="2885667" name="Text Box 35">
            <a:extLst>
              <a:ext uri="{FF2B5EF4-FFF2-40B4-BE49-F238E27FC236}">
                <a16:creationId xmlns:a16="http://schemas.microsoft.com/office/drawing/2014/main" id="{BD746A1D-3492-ECCB-A920-2D6DB4D1B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810000"/>
            <a:ext cx="1143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1400" b="0">
                <a:latin typeface="新細明體" panose="02020500000000000000" pitchFamily="18" charset="-120"/>
              </a:rPr>
              <a:t>*100% =</a:t>
            </a:r>
          </a:p>
        </p:txBody>
      </p:sp>
      <p:sp>
        <p:nvSpPr>
          <p:cNvPr id="2885668" name="Text Box 36">
            <a:extLst>
              <a:ext uri="{FF2B5EF4-FFF2-40B4-BE49-F238E27FC236}">
                <a16:creationId xmlns:a16="http://schemas.microsoft.com/office/drawing/2014/main" id="{A4855AC5-CDF0-698A-DD2A-6CEC9468E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0075" y="3810000"/>
            <a:ext cx="1143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1400" b="0">
                <a:latin typeface="新細明體" panose="02020500000000000000" pitchFamily="18" charset="-120"/>
              </a:rPr>
              <a:t>80.52%</a:t>
            </a:r>
            <a:endParaRPr lang="en-US" altLang="zh-TW" sz="1400" b="0">
              <a:latin typeface="新細明體" panose="02020500000000000000" pitchFamily="18" charset="-120"/>
            </a:endParaRPr>
          </a:p>
        </p:txBody>
      </p:sp>
      <p:sp>
        <p:nvSpPr>
          <p:cNvPr id="2885669" name="Text Box 37">
            <a:extLst>
              <a:ext uri="{FF2B5EF4-FFF2-40B4-BE49-F238E27FC236}">
                <a16:creationId xmlns:a16="http://schemas.microsoft.com/office/drawing/2014/main" id="{639EEB89-A400-353F-4457-5183BEC52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258" y="5509502"/>
            <a:ext cx="7036863" cy="102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" altLang="zh-TW" sz="1400" dirty="0"/>
              <a:t>Summary: </a:t>
            </a:r>
            <a:r>
              <a:rPr lang="en" altLang="en-US" sz="1400" dirty="0"/>
              <a:t>The predetermined goal is to increase the per capita production capacity by 20%</a:t>
            </a:r>
          </a:p>
          <a:p>
            <a:pPr algn="l"/>
            <a:r>
              <a:rPr lang="en" altLang="en-US" sz="1400" dirty="0"/>
              <a:t> and streamline the manpower by 20%. The actual manpower is streamlined by 44.8%</a:t>
            </a:r>
          </a:p>
          <a:p>
            <a:pPr algn="l"/>
            <a:r>
              <a:rPr lang="en" altLang="en-US" sz="1400" dirty="0"/>
              <a:t> &amp; the per capita production capacity is increased by 55.3%. The goal is achieved.</a:t>
            </a:r>
            <a:endParaRPr lang="en-US" altLang="zh-TW" sz="1400" dirty="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658" name="Rectangle 2">
            <a:extLst>
              <a:ext uri="{FF2B5EF4-FFF2-40B4-BE49-F238E27FC236}">
                <a16:creationId xmlns:a16="http://schemas.microsoft.com/office/drawing/2014/main" id="{69B15A9D-BA19-81C4-C20A-A10040538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987" y="127992"/>
            <a:ext cx="1219200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70000"/>
              </a:lnSpc>
            </a:pPr>
            <a:r>
              <a:rPr kumimoji="0" lang="en" altLang="en-US" sz="2400" dirty="0"/>
              <a:t>Efficacy calculation</a:t>
            </a:r>
            <a:endParaRPr kumimoji="0" lang="en-US" altLang="zh-TW" sz="2400" dirty="0"/>
          </a:p>
        </p:txBody>
      </p:sp>
      <p:sp>
        <p:nvSpPr>
          <p:cNvPr id="2886659" name="Text Box 3">
            <a:extLst>
              <a:ext uri="{FF2B5EF4-FFF2-40B4-BE49-F238E27FC236}">
                <a16:creationId xmlns:a16="http://schemas.microsoft.com/office/drawing/2014/main" id="{81395620-A148-AD11-AF03-489E98C34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7793"/>
            <a:ext cx="3627512" cy="269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600" dirty="0"/>
              <a:t>6. </a:t>
            </a:r>
            <a:r>
              <a:rPr kumimoji="0" lang="en" altLang="en-US" sz="1600" dirty="0"/>
              <a:t>Trial calculation of asset performance</a:t>
            </a:r>
          </a:p>
        </p:txBody>
      </p:sp>
      <p:sp>
        <p:nvSpPr>
          <p:cNvPr id="2886660" name="Text Box 4">
            <a:extLst>
              <a:ext uri="{FF2B5EF4-FFF2-40B4-BE49-F238E27FC236}">
                <a16:creationId xmlns:a16="http://schemas.microsoft.com/office/drawing/2014/main" id="{C16DEEC9-C03D-05A8-C637-D46EDD44C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277012"/>
            <a:ext cx="8671734" cy="73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" altLang="en-US" dirty="0"/>
              <a:t>The investment cost recovery period of this project is 33 days </a:t>
            </a:r>
            <a:r>
              <a:rPr lang="en" altLang="zh-TW" dirty="0"/>
              <a:t>.</a:t>
            </a:r>
          </a:p>
          <a:p>
            <a:pPr algn="l"/>
            <a:r>
              <a:rPr lang="en" altLang="zh-TW" dirty="0"/>
              <a:t> </a:t>
            </a:r>
            <a:r>
              <a:rPr lang="en" altLang="en-US" dirty="0"/>
              <a:t>It is expected that the completion of this project will generate annual benefits of 254 (million </a:t>
            </a:r>
            <a:r>
              <a:rPr lang="en" altLang="zh-TW" dirty="0"/>
              <a:t>NTD)</a:t>
            </a:r>
            <a:endParaRPr lang="zh-TW" altLang="en-US" dirty="0"/>
          </a:p>
        </p:txBody>
      </p:sp>
      <p:graphicFrame>
        <p:nvGraphicFramePr>
          <p:cNvPr id="2886661" name="Object 5">
            <a:extLst>
              <a:ext uri="{FF2B5EF4-FFF2-40B4-BE49-F238E27FC236}">
                <a16:creationId xmlns:a16="http://schemas.microsoft.com/office/drawing/2014/main" id="{31B82706-1236-C6D7-D134-982019F9E1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46038"/>
              </p:ext>
            </p:extLst>
          </p:nvPr>
        </p:nvGraphicFramePr>
        <p:xfrm>
          <a:off x="1187624" y="941401"/>
          <a:ext cx="7498131" cy="4242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781910" imgH="4972050" progId="Excel.Sheet.8">
                  <p:embed/>
                </p:oleObj>
              </mc:Choice>
              <mc:Fallback>
                <p:oleObj name="Worksheet" r:id="rId2" imgW="8781910" imgH="4972050" progId="Excel.Sheet.8">
                  <p:embed/>
                  <p:pic>
                    <p:nvPicPr>
                      <p:cNvPr id="2886661" name="Object 5">
                        <a:extLst>
                          <a:ext uri="{FF2B5EF4-FFF2-40B4-BE49-F238E27FC236}">
                            <a16:creationId xmlns:a16="http://schemas.microsoft.com/office/drawing/2014/main" id="{31B82706-1236-C6D7-D134-982019F9E1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941401"/>
                        <a:ext cx="7498131" cy="42427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6662" name="Object 6">
            <a:hlinkClick r:id="" action="ppaction://ole?verb=0"/>
            <a:extLst>
              <a:ext uri="{FF2B5EF4-FFF2-40B4-BE49-F238E27FC236}">
                <a16:creationId xmlns:a16="http://schemas.microsoft.com/office/drawing/2014/main" id="{B69AF8FD-5382-E8C9-F044-82D91641B7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960264"/>
              </p:ext>
            </p:extLst>
          </p:nvPr>
        </p:nvGraphicFramePr>
        <p:xfrm>
          <a:off x="8474438" y="3573016"/>
          <a:ext cx="609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4" imgW="914400" imgH="685800" progId="Excel.Sheet.8">
                  <p:embed/>
                </p:oleObj>
              </mc:Choice>
              <mc:Fallback>
                <p:oleObj name="工作表" showAsIcon="1" r:id="rId4" imgW="914400" imgH="685800" progId="Excel.Sheet.8">
                  <p:embed/>
                  <p:pic>
                    <p:nvPicPr>
                      <p:cNvPr id="2886662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B69AF8FD-5382-E8C9-F044-82D91641B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4438" y="3573016"/>
                        <a:ext cx="609600" cy="4572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31A0E-262F-CA5E-2041-19C43D89A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658" name="Rectangle 2">
            <a:extLst>
              <a:ext uri="{FF2B5EF4-FFF2-40B4-BE49-F238E27FC236}">
                <a16:creationId xmlns:a16="http://schemas.microsoft.com/office/drawing/2014/main" id="{407C9B45-B598-3083-650A-294D65020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987" y="127992"/>
            <a:ext cx="1219200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70000"/>
              </a:lnSpc>
            </a:pPr>
            <a:r>
              <a:rPr kumimoji="0" lang="en" altLang="en-US" sz="2400" dirty="0"/>
              <a:t>Efficacy calculation</a:t>
            </a:r>
            <a:endParaRPr kumimoji="0" lang="en-US" altLang="zh-TW" sz="2400" dirty="0"/>
          </a:p>
        </p:txBody>
      </p:sp>
      <p:sp>
        <p:nvSpPr>
          <p:cNvPr id="2886659" name="Text Box 3">
            <a:extLst>
              <a:ext uri="{FF2B5EF4-FFF2-40B4-BE49-F238E27FC236}">
                <a16:creationId xmlns:a16="http://schemas.microsoft.com/office/drawing/2014/main" id="{C2176F68-E00F-2F31-A0DB-F8E4C2351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7793"/>
            <a:ext cx="3627512" cy="269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600" dirty="0"/>
              <a:t>6. </a:t>
            </a:r>
            <a:r>
              <a:rPr kumimoji="0" lang="en" altLang="en-US" sz="1600" dirty="0"/>
              <a:t>Trial calculation of asset performance</a:t>
            </a:r>
          </a:p>
        </p:txBody>
      </p:sp>
      <p:sp>
        <p:nvSpPr>
          <p:cNvPr id="2886660" name="Text Box 4">
            <a:extLst>
              <a:ext uri="{FF2B5EF4-FFF2-40B4-BE49-F238E27FC236}">
                <a16:creationId xmlns:a16="http://schemas.microsoft.com/office/drawing/2014/main" id="{876CBCA8-B46F-3E15-3B6D-694CF684A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277012"/>
            <a:ext cx="8671734" cy="73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" altLang="en-US" dirty="0"/>
              <a:t>The investment cost recovery period of this project is 33 days </a:t>
            </a:r>
            <a:r>
              <a:rPr lang="en" altLang="zh-TW" dirty="0"/>
              <a:t>.</a:t>
            </a:r>
          </a:p>
          <a:p>
            <a:pPr algn="l"/>
            <a:r>
              <a:rPr lang="en" altLang="zh-TW" dirty="0"/>
              <a:t> </a:t>
            </a:r>
            <a:r>
              <a:rPr lang="en" altLang="en-US" dirty="0"/>
              <a:t>It is expected that the completion of this project will generate annual benefits of 254 (million </a:t>
            </a:r>
            <a:r>
              <a:rPr lang="en" altLang="zh-TW" dirty="0"/>
              <a:t>NTD)</a:t>
            </a:r>
            <a:endParaRPr lang="zh-TW" altLang="en-US" dirty="0"/>
          </a:p>
        </p:txBody>
      </p:sp>
      <p:graphicFrame>
        <p:nvGraphicFramePr>
          <p:cNvPr id="2886662" name="Object 6">
            <a:hlinkClick r:id="" action="ppaction://ole?verb=0"/>
            <a:extLst>
              <a:ext uri="{FF2B5EF4-FFF2-40B4-BE49-F238E27FC236}">
                <a16:creationId xmlns:a16="http://schemas.microsoft.com/office/drawing/2014/main" id="{4D9EB956-4A53-CED8-DF0A-6EE5FB015B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74438" y="3573016"/>
          <a:ext cx="609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2" imgW="914400" imgH="685800" progId="Excel.Sheet.8">
                  <p:embed/>
                </p:oleObj>
              </mc:Choice>
              <mc:Fallback>
                <p:oleObj name="工作表" showAsIcon="1" r:id="rId2" imgW="914400" imgH="685800" progId="Excel.Sheet.8">
                  <p:embed/>
                  <p:pic>
                    <p:nvPicPr>
                      <p:cNvPr id="2886662" name="Object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4D9EB956-4A53-CED8-DF0A-6EE5FB015B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4438" y="3573016"/>
                        <a:ext cx="609600" cy="4572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65DDD39-B34A-9A5B-50A3-F8975DB1E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202856"/>
              </p:ext>
            </p:extLst>
          </p:nvPr>
        </p:nvGraphicFramePr>
        <p:xfrm>
          <a:off x="915986" y="996014"/>
          <a:ext cx="7134997" cy="4280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0048920" imgH="6029223" progId="Excel.Sheet.12">
                  <p:embed/>
                </p:oleObj>
              </mc:Choice>
              <mc:Fallback>
                <p:oleObj name="Worksheet" r:id="rId4" imgW="10048920" imgH="6029223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65DDD39-B34A-9A5B-50A3-F8975DB1E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5986" y="996014"/>
                        <a:ext cx="7134997" cy="4280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4443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82" name="AutoShape 2">
            <a:extLst>
              <a:ext uri="{FF2B5EF4-FFF2-40B4-BE49-F238E27FC236}">
                <a16:creationId xmlns:a16="http://schemas.microsoft.com/office/drawing/2014/main" id="{0A99BE7A-B861-AE2D-FC36-EC60393EE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2208213"/>
            <a:ext cx="2111375" cy="511175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dirty="0">
                <a:latin typeface="Arial" panose="020B0604020202020204" pitchFamily="34" charset="0"/>
              </a:rPr>
              <a:t>Develop standard book</a:t>
            </a:r>
          </a:p>
        </p:txBody>
      </p:sp>
      <p:sp>
        <p:nvSpPr>
          <p:cNvPr id="2887683" name="AutoShape 3">
            <a:extLst>
              <a:ext uri="{FF2B5EF4-FFF2-40B4-BE49-F238E27FC236}">
                <a16:creationId xmlns:a16="http://schemas.microsoft.com/office/drawing/2014/main" id="{109ECFFC-09EF-8DF5-946B-832B7D38C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1771650"/>
            <a:ext cx="336550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684" name="AutoShape 4">
            <a:extLst>
              <a:ext uri="{FF2B5EF4-FFF2-40B4-BE49-F238E27FC236}">
                <a16:creationId xmlns:a16="http://schemas.microsoft.com/office/drawing/2014/main" id="{445F1D0B-4D5B-13A9-D083-A38909626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560763"/>
            <a:ext cx="2111375" cy="517525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>
                <a:latin typeface="Arial" panose="020B0604020202020204" pitchFamily="34" charset="0"/>
              </a:rPr>
              <a:t>included in control</a:t>
            </a:r>
          </a:p>
        </p:txBody>
      </p:sp>
      <p:sp>
        <p:nvSpPr>
          <p:cNvPr id="2887685" name="AutoShape 5">
            <a:extLst>
              <a:ext uri="{FF2B5EF4-FFF2-40B4-BE49-F238E27FC236}">
                <a16:creationId xmlns:a16="http://schemas.microsoft.com/office/drawing/2014/main" id="{368C1D8D-6149-FC73-2499-62D2A23D4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484313"/>
            <a:ext cx="2520950" cy="410527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CC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CCFF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686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104257F6-5BEA-ED48-1C52-9B3540FF8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3" y="1333500"/>
            <a:ext cx="2076450" cy="349250"/>
          </a:xfrm>
          <a:prstGeom prst="rect">
            <a:avLst/>
          </a:prstGeom>
          <a:solidFill>
            <a:srgbClr val="FFFF00"/>
          </a:solidFill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388" tIns="26988" rIns="52388" bIns="26988">
            <a:spAutoFit/>
          </a:bodyPr>
          <a:lstStyle>
            <a:lvl1pPr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635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25463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788988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0509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5081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9653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225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8797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" altLang="en-US" sz="1600">
                <a:latin typeface="Arial" panose="020B0604020202020204" pitchFamily="34" charset="0"/>
                <a:ea typeface="Gulim" panose="020B0600000101010101" pitchFamily="34" charset="-127"/>
              </a:rPr>
              <a:t>standardization</a:t>
            </a:r>
            <a:endParaRPr kumimoji="0" lang="ko-KR" altLang="en-US" sz="1600">
              <a:latin typeface="Arial" panose="020B0604020202020204" pitchFamily="34" charset="0"/>
              <a:ea typeface="Gulim" panose="020B0600000101010101" pitchFamily="34" charset="-127"/>
            </a:endParaRPr>
          </a:p>
        </p:txBody>
      </p:sp>
      <p:sp>
        <p:nvSpPr>
          <p:cNvPr id="2887687" name="Text Box 7">
            <a:extLst>
              <a:ext uri="{FF2B5EF4-FFF2-40B4-BE49-F238E27FC236}">
                <a16:creationId xmlns:a16="http://schemas.microsoft.com/office/drawing/2014/main" id="{35E72F59-21E6-A14B-F120-AE1BBA16C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0" y="2202660"/>
            <a:ext cx="5205806" cy="504818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marL="4572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1. </a:t>
            </a:r>
            <a:r>
              <a:rPr kumimoji="0" lang="en" altLang="en-US" sz="1400" dirty="0">
                <a:latin typeface="Arial" panose="020B0604020202020204" pitchFamily="34" charset="0"/>
              </a:rPr>
              <a:t>Update </a:t>
            </a:r>
            <a:r>
              <a:rPr kumimoji="0" lang="en" altLang="zh-TW" sz="1400" dirty="0">
                <a:latin typeface="Arial" panose="020B0604020202020204" pitchFamily="34" charset="0"/>
              </a:rPr>
              <a:t>/ </a:t>
            </a:r>
            <a:r>
              <a:rPr kumimoji="0" lang="en" altLang="en-US" sz="1400" dirty="0">
                <a:latin typeface="Arial" panose="020B0604020202020204" pitchFamily="34" charset="0"/>
              </a:rPr>
              <a:t>formulate standard operating documents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2. </a:t>
            </a:r>
            <a:r>
              <a:rPr kumimoji="0" lang="en" altLang="en-US" sz="1400" dirty="0">
                <a:latin typeface="Arial" panose="020B0604020202020204" pitchFamily="34" charset="0"/>
              </a:rPr>
              <a:t>Manpower structure adjustment</a:t>
            </a:r>
          </a:p>
        </p:txBody>
      </p:sp>
      <p:sp>
        <p:nvSpPr>
          <p:cNvPr id="2887688" name="Text Box 8">
            <a:extLst>
              <a:ext uri="{FF2B5EF4-FFF2-40B4-BE49-F238E27FC236}">
                <a16:creationId xmlns:a16="http://schemas.microsoft.com/office/drawing/2014/main" id="{7E5E3144-FBBF-AF01-5EB5-7A191ACD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0" y="3519488"/>
            <a:ext cx="5191968" cy="655629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1. </a:t>
            </a:r>
            <a:r>
              <a:rPr kumimoji="0" lang="en" altLang="en-US" sz="1400" dirty="0">
                <a:latin typeface="Arial" panose="020B0604020202020204" pitchFamily="34" charset="0"/>
              </a:rPr>
              <a:t>The standard book is released to relevant personnel and implemented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2. </a:t>
            </a:r>
            <a:r>
              <a:rPr kumimoji="0" lang="en" altLang="en-US" sz="1400" dirty="0">
                <a:latin typeface="Arial" panose="020B0604020202020204" pitchFamily="34" charset="0"/>
              </a:rPr>
              <a:t>Included in executive control</a:t>
            </a:r>
          </a:p>
        </p:txBody>
      </p:sp>
      <p:sp>
        <p:nvSpPr>
          <p:cNvPr id="2887689" name="AutoShape 9">
            <a:extLst>
              <a:ext uri="{FF2B5EF4-FFF2-40B4-BE49-F238E27FC236}">
                <a16:creationId xmlns:a16="http://schemas.microsoft.com/office/drawing/2014/main" id="{3CA88128-B165-6672-D12C-FC5ECF975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2924175"/>
            <a:ext cx="336550" cy="371475"/>
          </a:xfrm>
          <a:prstGeom prst="downArrow">
            <a:avLst>
              <a:gd name="adj1" fmla="val 50000"/>
              <a:gd name="adj2" fmla="val 2759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690" name="AutoShape 10">
            <a:extLst>
              <a:ext uri="{FF2B5EF4-FFF2-40B4-BE49-F238E27FC236}">
                <a16:creationId xmlns:a16="http://schemas.microsoft.com/office/drawing/2014/main" id="{B8848C4E-6FB5-1B5D-4905-8CC1E190D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4292600"/>
            <a:ext cx="336550" cy="371475"/>
          </a:xfrm>
          <a:prstGeom prst="downArrow">
            <a:avLst>
              <a:gd name="adj1" fmla="val 50000"/>
              <a:gd name="adj2" fmla="val 2759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691" name="AutoShape 11">
            <a:extLst>
              <a:ext uri="{FF2B5EF4-FFF2-40B4-BE49-F238E27FC236}">
                <a16:creationId xmlns:a16="http://schemas.microsoft.com/office/drawing/2014/main" id="{FA670B50-AC3F-1538-6959-95240A1F3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783138"/>
            <a:ext cx="2111375" cy="517525"/>
          </a:xfrm>
          <a:prstGeom prst="flowChartAlternateProcess">
            <a:avLst/>
          </a:prstGeom>
          <a:solidFill>
            <a:srgbClr val="CCFF66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dirty="0">
                <a:latin typeface="Arial" panose="020B0604020202020204" pitchFamily="34" charset="0"/>
              </a:rPr>
              <a:t>Project summary</a:t>
            </a:r>
          </a:p>
        </p:txBody>
      </p:sp>
      <p:sp>
        <p:nvSpPr>
          <p:cNvPr id="2887692" name="Text Box 12">
            <a:extLst>
              <a:ext uri="{FF2B5EF4-FFF2-40B4-BE49-F238E27FC236}">
                <a16:creationId xmlns:a16="http://schemas.microsoft.com/office/drawing/2014/main" id="{5EE12EA3-31B5-80B7-3A8D-3793FE80E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49" y="4743450"/>
            <a:ext cx="5191967" cy="504818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1. </a:t>
            </a:r>
            <a:r>
              <a:rPr kumimoji="0" lang="en" altLang="en-US" sz="1400" dirty="0">
                <a:latin typeface="Arial" panose="020B0604020202020204" pitchFamily="34" charset="0"/>
              </a:rPr>
              <a:t>Review the improvement results of the project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400" dirty="0">
                <a:latin typeface="Arial" panose="020B0604020202020204" pitchFamily="34" charset="0"/>
              </a:rPr>
              <a:t>2. </a:t>
            </a:r>
            <a:r>
              <a:rPr kumimoji="0" lang="en" altLang="en-US" sz="1400" dirty="0">
                <a:latin typeface="Arial" panose="020B0604020202020204" pitchFamily="34" charset="0"/>
              </a:rPr>
              <a:t>Summarize the improvement process</a:t>
            </a:r>
          </a:p>
        </p:txBody>
      </p:sp>
      <p:sp>
        <p:nvSpPr>
          <p:cNvPr id="2887693" name="AutoShape 13">
            <a:extLst>
              <a:ext uri="{FF2B5EF4-FFF2-40B4-BE49-F238E27FC236}">
                <a16:creationId xmlns:a16="http://schemas.microsoft.com/office/drawing/2014/main" id="{A6788AE3-21F7-2983-DA8E-9D9D5A572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5445125"/>
            <a:ext cx="336550" cy="371475"/>
          </a:xfrm>
          <a:prstGeom prst="downArrow">
            <a:avLst>
              <a:gd name="adj1" fmla="val 50000"/>
              <a:gd name="adj2" fmla="val 27594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694" name="Rectangle 14">
            <a:hlinkClick r:id="rId2" action="ppaction://hlinksldjump"/>
            <a:extLst>
              <a:ext uri="{FF2B5EF4-FFF2-40B4-BE49-F238E27FC236}">
                <a16:creationId xmlns:a16="http://schemas.microsoft.com/office/drawing/2014/main" id="{E07EA896-FA00-3EAC-3CCA-C0221908B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5959475"/>
            <a:ext cx="2076450" cy="349250"/>
          </a:xfrm>
          <a:prstGeom prst="rect">
            <a:avLst/>
          </a:prstGeom>
          <a:solidFill>
            <a:schemeClr val="accent1"/>
          </a:solidFill>
          <a:ln w="508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388" tIns="26988" rIns="52388" bIns="26988">
            <a:spAutoFit/>
          </a:bodyPr>
          <a:lstStyle>
            <a:lvl1pPr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635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525463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788988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050925" algn="l" defTabSz="303213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5081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19653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4225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2879725" defTabSz="303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" altLang="zh-TW" sz="1600">
                <a:latin typeface="Arial" panose="020B0604020202020204" pitchFamily="34" charset="0"/>
              </a:rPr>
              <a:t>Close</a:t>
            </a:r>
            <a:endParaRPr kumimoji="0" lang="en-US" altLang="ko-KR" sz="1600">
              <a:latin typeface="Arial" panose="020B0604020202020204" pitchFamily="34" charset="0"/>
            </a:endParaRPr>
          </a:p>
        </p:txBody>
      </p:sp>
      <p:sp>
        <p:nvSpPr>
          <p:cNvPr id="2887695" name="Oval 15">
            <a:extLst>
              <a:ext uri="{FF2B5EF4-FFF2-40B4-BE49-F238E27FC236}">
                <a16:creationId xmlns:a16="http://schemas.microsoft.com/office/drawing/2014/main" id="{A390E898-1125-FB6D-2815-7E6295B602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5775" y="1079500"/>
            <a:ext cx="2305050" cy="549275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B2B2B2">
                  <a:gamma/>
                  <a:tint val="313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92075" tIns="46038" rIns="92075" bIns="46038" anchor="ctr"/>
          <a:lstStyle/>
          <a:p>
            <a:endParaRPr lang="en-US"/>
          </a:p>
        </p:txBody>
      </p:sp>
      <p:sp>
        <p:nvSpPr>
          <p:cNvPr id="2887696" name="Oval 16">
            <a:extLst>
              <a:ext uri="{FF2B5EF4-FFF2-40B4-BE49-F238E27FC236}">
                <a16:creationId xmlns:a16="http://schemas.microsoft.com/office/drawing/2014/main" id="{FCC21077-7304-D37D-4C7E-AB994898CFA4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0025" y="204788"/>
            <a:ext cx="2355850" cy="1249362"/>
          </a:xfrm>
          <a:prstGeom prst="ellipse">
            <a:avLst/>
          </a:prstGeom>
          <a:gradFill rotWithShape="0">
            <a:gsLst>
              <a:gs pos="0">
                <a:srgbClr val="B2B2B2">
                  <a:gamma/>
                  <a:shade val="39216"/>
                  <a:invGamma/>
                </a:srgbClr>
              </a:gs>
              <a:gs pos="50000">
                <a:srgbClr val="B2B2B2"/>
              </a:gs>
              <a:gs pos="100000">
                <a:srgbClr val="B2B2B2">
                  <a:gamma/>
                  <a:shade val="39216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697" name="Oval 17">
            <a:extLst>
              <a:ext uri="{FF2B5EF4-FFF2-40B4-BE49-F238E27FC236}">
                <a16:creationId xmlns:a16="http://schemas.microsoft.com/office/drawing/2014/main" id="{A50EDA52-8BA0-671F-3500-42493B601EDB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6557963" y="136525"/>
            <a:ext cx="2306637" cy="1211263"/>
          </a:xfrm>
          <a:prstGeom prst="ellipse">
            <a:avLst/>
          </a:prstGeom>
          <a:gradFill rotWithShape="1">
            <a:gsLst>
              <a:gs pos="0">
                <a:srgbClr val="2791BB"/>
              </a:gs>
              <a:gs pos="100000">
                <a:srgbClr val="2791BB">
                  <a:gamma/>
                  <a:shade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698" name="Arc 18">
            <a:extLst>
              <a:ext uri="{FF2B5EF4-FFF2-40B4-BE49-F238E27FC236}">
                <a16:creationId xmlns:a16="http://schemas.microsoft.com/office/drawing/2014/main" id="{0767E5E5-44FF-02A4-9881-25E789239532}"/>
              </a:ext>
            </a:extLst>
          </p:cNvPr>
          <p:cNvSpPr>
            <a:spLocks/>
          </p:cNvSpPr>
          <p:nvPr/>
        </p:nvSpPr>
        <p:spPr bwMode="gray">
          <a:xfrm rot="-998297">
            <a:off x="7659688" y="90488"/>
            <a:ext cx="1181100" cy="815975"/>
          </a:xfrm>
          <a:custGeom>
            <a:avLst/>
            <a:gdLst>
              <a:gd name="G0" fmla="+- 0 0 0"/>
              <a:gd name="G1" fmla="+- 17105 0 0"/>
              <a:gd name="G2" fmla="+- 21600 0 0"/>
              <a:gd name="T0" fmla="*/ 13190 w 21600"/>
              <a:gd name="T1" fmla="*/ 0 h 29046"/>
              <a:gd name="T2" fmla="*/ 17999 w 21600"/>
              <a:gd name="T3" fmla="*/ 29046 h 29046"/>
              <a:gd name="T4" fmla="*/ 0 w 21600"/>
              <a:gd name="T5" fmla="*/ 17105 h 29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9046" fill="none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</a:path>
              <a:path w="21600" h="29046" stroke="0" extrusionOk="0">
                <a:moveTo>
                  <a:pt x="13190" y="-1"/>
                </a:moveTo>
                <a:cubicBezTo>
                  <a:pt x="18493" y="4089"/>
                  <a:pt x="21600" y="10407"/>
                  <a:pt x="21600" y="17105"/>
                </a:cubicBezTo>
                <a:cubicBezTo>
                  <a:pt x="21600" y="21352"/>
                  <a:pt x="20347" y="25506"/>
                  <a:pt x="17999" y="29046"/>
                </a:cubicBezTo>
                <a:lnTo>
                  <a:pt x="0" y="17105"/>
                </a:lnTo>
                <a:close/>
              </a:path>
            </a:pathLst>
          </a:custGeom>
          <a:gradFill rotWithShape="1">
            <a:gsLst>
              <a:gs pos="0">
                <a:srgbClr val="339966"/>
              </a:gs>
              <a:gs pos="100000">
                <a:srgbClr val="339966">
                  <a:gamma/>
                  <a:tint val="66667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699" name="Arc 19">
            <a:extLst>
              <a:ext uri="{FF2B5EF4-FFF2-40B4-BE49-F238E27FC236}">
                <a16:creationId xmlns:a16="http://schemas.microsoft.com/office/drawing/2014/main" id="{A0844D53-78AC-57CF-9C49-BACF9A31E0B5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659563" y="866775"/>
            <a:ext cx="1360487" cy="612775"/>
          </a:xfrm>
          <a:custGeom>
            <a:avLst/>
            <a:gdLst>
              <a:gd name="G0" fmla="+- 3659 0 0"/>
              <a:gd name="G1" fmla="+- 0 0 0"/>
              <a:gd name="G2" fmla="+- 21600 0 0"/>
              <a:gd name="T0" fmla="*/ 25114 w 25114"/>
              <a:gd name="T1" fmla="*/ 2497 h 21600"/>
              <a:gd name="T2" fmla="*/ 0 w 25114"/>
              <a:gd name="T3" fmla="*/ 21288 h 21600"/>
              <a:gd name="T4" fmla="*/ 3659 w 25114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114" h="21600" fill="none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</a:path>
              <a:path w="25114" h="21600" stroke="0" extrusionOk="0">
                <a:moveTo>
                  <a:pt x="25114" y="2497"/>
                </a:moveTo>
                <a:cubicBezTo>
                  <a:pt x="23846" y="13386"/>
                  <a:pt x="14622" y="21599"/>
                  <a:pt x="3659" y="21599"/>
                </a:cubicBezTo>
                <a:cubicBezTo>
                  <a:pt x="2432" y="21599"/>
                  <a:pt x="1208" y="21495"/>
                  <a:pt x="0" y="21287"/>
                </a:cubicBezTo>
                <a:lnTo>
                  <a:pt x="3659" y="0"/>
                </a:lnTo>
                <a:close/>
              </a:path>
            </a:pathLst>
          </a:custGeom>
          <a:gradFill rotWithShape="1">
            <a:gsLst>
              <a:gs pos="0">
                <a:srgbClr val="92C331"/>
              </a:gs>
              <a:gs pos="100000">
                <a:srgbClr val="92C331">
                  <a:gamma/>
                  <a:shade val="60784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700" name="Arc 20">
            <a:extLst>
              <a:ext uri="{FF2B5EF4-FFF2-40B4-BE49-F238E27FC236}">
                <a16:creationId xmlns:a16="http://schemas.microsoft.com/office/drawing/2014/main" id="{C1E4860C-1115-B3B7-649E-49C48D424CCF}"/>
              </a:ext>
            </a:extLst>
          </p:cNvPr>
          <p:cNvSpPr>
            <a:spLocks/>
          </p:cNvSpPr>
          <p:nvPr/>
        </p:nvSpPr>
        <p:spPr bwMode="gray">
          <a:xfrm rot="-998297">
            <a:off x="7048500" y="125413"/>
            <a:ext cx="1298575" cy="587375"/>
          </a:xfrm>
          <a:custGeom>
            <a:avLst/>
            <a:gdLst>
              <a:gd name="G0" fmla="+- 10427 0 0"/>
              <a:gd name="G1" fmla="+- 21600 0 0"/>
              <a:gd name="G2" fmla="+- 21600 0 0"/>
              <a:gd name="T0" fmla="*/ 0 w 23826"/>
              <a:gd name="T1" fmla="*/ 2683 h 21600"/>
              <a:gd name="T2" fmla="*/ 23826 w 23826"/>
              <a:gd name="T3" fmla="*/ 4658 h 21600"/>
              <a:gd name="T4" fmla="*/ 10427 w 2382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826" h="21600" fill="none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</a:path>
              <a:path w="23826" h="21600" stroke="0" extrusionOk="0">
                <a:moveTo>
                  <a:pt x="0" y="2683"/>
                </a:moveTo>
                <a:cubicBezTo>
                  <a:pt x="3193" y="923"/>
                  <a:pt x="6780" y="0"/>
                  <a:pt x="10427" y="0"/>
                </a:cubicBezTo>
                <a:cubicBezTo>
                  <a:pt x="15290" y="0"/>
                  <a:pt x="20011" y="1641"/>
                  <a:pt x="23825" y="4658"/>
                </a:cubicBezTo>
                <a:lnTo>
                  <a:pt x="10427" y="21600"/>
                </a:lnTo>
                <a:close/>
              </a:path>
            </a:pathLst>
          </a:custGeom>
          <a:gradFill rotWithShape="1">
            <a:gsLst>
              <a:gs pos="0">
                <a:srgbClr val="5CB8CA"/>
              </a:gs>
              <a:gs pos="100000">
                <a:srgbClr val="5CB8CA">
                  <a:gamma/>
                  <a:shade val="52549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701" name="Arc 21">
            <a:extLst>
              <a:ext uri="{FF2B5EF4-FFF2-40B4-BE49-F238E27FC236}">
                <a16:creationId xmlns:a16="http://schemas.microsoft.com/office/drawing/2014/main" id="{47A4DE00-602E-D40C-C7D0-923C6FD2E6BC}"/>
              </a:ext>
            </a:extLst>
          </p:cNvPr>
          <p:cNvSpPr>
            <a:spLocks/>
          </p:cNvSpPr>
          <p:nvPr/>
        </p:nvSpPr>
        <p:spPr bwMode="gray">
          <a:xfrm rot="20601703" flipH="1">
            <a:off x="6516688" y="342900"/>
            <a:ext cx="1181100" cy="874713"/>
          </a:xfrm>
          <a:custGeom>
            <a:avLst/>
            <a:gdLst>
              <a:gd name="G0" fmla="+- 0 0 0"/>
              <a:gd name="G1" fmla="+- 20162 0 0"/>
              <a:gd name="G2" fmla="+- 21600 0 0"/>
              <a:gd name="T0" fmla="*/ 7749 w 21600"/>
              <a:gd name="T1" fmla="*/ 0 h 30685"/>
              <a:gd name="T2" fmla="*/ 18863 w 21600"/>
              <a:gd name="T3" fmla="*/ 30685 h 30685"/>
              <a:gd name="T4" fmla="*/ 0 w 21600"/>
              <a:gd name="T5" fmla="*/ 20162 h 30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0685" fill="none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</a:path>
              <a:path w="21600" h="30685" stroke="0" extrusionOk="0">
                <a:moveTo>
                  <a:pt x="7749" y="-1"/>
                </a:moveTo>
                <a:cubicBezTo>
                  <a:pt x="16093" y="3206"/>
                  <a:pt x="21600" y="11222"/>
                  <a:pt x="21600" y="20162"/>
                </a:cubicBezTo>
                <a:cubicBezTo>
                  <a:pt x="21600" y="23845"/>
                  <a:pt x="20657" y="27468"/>
                  <a:pt x="18863" y="30685"/>
                </a:cubicBezTo>
                <a:lnTo>
                  <a:pt x="0" y="20162"/>
                </a:lnTo>
                <a:close/>
              </a:path>
            </a:pathLst>
          </a:custGeom>
          <a:gradFill rotWithShape="1">
            <a:gsLst>
              <a:gs pos="0">
                <a:srgbClr val="E68402"/>
              </a:gs>
              <a:gs pos="100000">
                <a:srgbClr val="E68402">
                  <a:gamma/>
                  <a:shade val="5451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702" name="Oval 22">
            <a:extLst>
              <a:ext uri="{FF2B5EF4-FFF2-40B4-BE49-F238E27FC236}">
                <a16:creationId xmlns:a16="http://schemas.microsoft.com/office/drawing/2014/main" id="{6A748854-FDBD-E52B-E104-59795FCF7A97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164388" y="433388"/>
            <a:ext cx="1116012" cy="554037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50000">
                <a:srgbClr val="B2B2B2">
                  <a:gamma/>
                  <a:tint val="24314"/>
                  <a:invGamma/>
                </a:srgbClr>
              </a:gs>
              <a:gs pos="100000">
                <a:srgbClr val="B2B2B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703" name="Text Box 23">
            <a:extLst>
              <a:ext uri="{FF2B5EF4-FFF2-40B4-BE49-F238E27FC236}">
                <a16:creationId xmlns:a16="http://schemas.microsoft.com/office/drawing/2014/main" id="{B1419F38-4504-93B4-1278-56873228CB46}"/>
              </a:ext>
            </a:extLst>
          </p:cNvPr>
          <p:cNvSpPr txBox="1">
            <a:spLocks noChangeArrowheads="1"/>
          </p:cNvSpPr>
          <p:nvPr/>
        </p:nvSpPr>
        <p:spPr bwMode="gray">
          <a:xfrm rot="-25072150">
            <a:off x="6419850" y="5953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chemeClr val="bg1"/>
                </a:solidFill>
                <a:latin typeface="Verdana" panose="020B0604030504040204" pitchFamily="34" charset="0"/>
              </a:rPr>
              <a:t>Current situation analysis</a:t>
            </a:r>
          </a:p>
        </p:txBody>
      </p:sp>
      <p:sp>
        <p:nvSpPr>
          <p:cNvPr id="2887704" name="Text Box 24">
            <a:extLst>
              <a:ext uri="{FF2B5EF4-FFF2-40B4-BE49-F238E27FC236}">
                <a16:creationId xmlns:a16="http://schemas.microsoft.com/office/drawing/2014/main" id="{3E6FFCCB-F65E-304D-8C77-A268468DF297}"/>
              </a:ext>
            </a:extLst>
          </p:cNvPr>
          <p:cNvSpPr txBox="1">
            <a:spLocks noChangeArrowheads="1"/>
          </p:cNvSpPr>
          <p:nvPr/>
        </p:nvSpPr>
        <p:spPr bwMode="gray">
          <a:xfrm rot="-901354">
            <a:off x="7196138" y="1016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chemeClr val="bg1"/>
                </a:solidFill>
                <a:latin typeface="Verdana" panose="020B0604030504040204" pitchFamily="34" charset="0"/>
              </a:rPr>
              <a:t>Analyze the problem</a:t>
            </a:r>
          </a:p>
        </p:txBody>
      </p:sp>
      <p:sp>
        <p:nvSpPr>
          <p:cNvPr id="2887705" name="Text Box 25">
            <a:extLst>
              <a:ext uri="{FF2B5EF4-FFF2-40B4-BE49-F238E27FC236}">
                <a16:creationId xmlns:a16="http://schemas.microsoft.com/office/drawing/2014/main" id="{CFE922D0-ED6A-C04A-606F-182EDB2122DF}"/>
              </a:ext>
            </a:extLst>
          </p:cNvPr>
          <p:cNvSpPr txBox="1">
            <a:spLocks noChangeArrowheads="1"/>
          </p:cNvSpPr>
          <p:nvPr/>
        </p:nvSpPr>
        <p:spPr bwMode="gray">
          <a:xfrm rot="3130635">
            <a:off x="7981950" y="254000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2C33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rgbClr val="FFFFFF"/>
                </a:solidFill>
                <a:latin typeface="Verdana" panose="020B0604030504040204" pitchFamily="34" charset="0"/>
              </a:rPr>
              <a:t>Implementation of countermeasures</a:t>
            </a:r>
          </a:p>
        </p:txBody>
      </p:sp>
      <p:grpSp>
        <p:nvGrpSpPr>
          <p:cNvPr id="2887706" name="Group 26">
            <a:extLst>
              <a:ext uri="{FF2B5EF4-FFF2-40B4-BE49-F238E27FC236}">
                <a16:creationId xmlns:a16="http://schemas.microsoft.com/office/drawing/2014/main" id="{B6A3FAF4-AB60-9477-941E-1C0EED5E9B27}"/>
              </a:ext>
            </a:extLst>
          </p:cNvPr>
          <p:cNvGrpSpPr>
            <a:grpSpLocks/>
          </p:cNvGrpSpPr>
          <p:nvPr/>
        </p:nvGrpSpPr>
        <p:grpSpPr bwMode="auto">
          <a:xfrm>
            <a:off x="7818438" y="476250"/>
            <a:ext cx="1130300" cy="995363"/>
            <a:chOff x="2981" y="1931"/>
            <a:chExt cx="1719" cy="1511"/>
          </a:xfrm>
        </p:grpSpPr>
        <p:sp>
          <p:nvSpPr>
            <p:cNvPr id="2887707" name="Freeform 27">
              <a:extLst>
                <a:ext uri="{FF2B5EF4-FFF2-40B4-BE49-F238E27FC236}">
                  <a16:creationId xmlns:a16="http://schemas.microsoft.com/office/drawing/2014/main" id="{E6A942E2-ACD5-4A43-D51C-374947F118B3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2316"/>
              <a:ext cx="1117" cy="1119"/>
            </a:xfrm>
            <a:custGeom>
              <a:avLst/>
              <a:gdLst>
                <a:gd name="T0" fmla="*/ 21 w 1117"/>
                <a:gd name="T1" fmla="*/ 888 h 1119"/>
                <a:gd name="T2" fmla="*/ 1117 w 1117"/>
                <a:gd name="T3" fmla="*/ 0 h 1119"/>
                <a:gd name="T4" fmla="*/ 1093 w 1117"/>
                <a:gd name="T5" fmla="*/ 256 h 1119"/>
                <a:gd name="T6" fmla="*/ 717 w 1117"/>
                <a:gd name="T7" fmla="*/ 704 h 1119"/>
                <a:gd name="T8" fmla="*/ 17 w 1117"/>
                <a:gd name="T9" fmla="*/ 1119 h 1119"/>
                <a:gd name="T10" fmla="*/ 21 w 1117"/>
                <a:gd name="T11" fmla="*/ 888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7" h="1119">
                  <a:moveTo>
                    <a:pt x="21" y="888"/>
                  </a:moveTo>
                  <a:lnTo>
                    <a:pt x="1117" y="0"/>
                  </a:lnTo>
                  <a:lnTo>
                    <a:pt x="1093" y="256"/>
                  </a:lnTo>
                  <a:cubicBezTo>
                    <a:pt x="1026" y="373"/>
                    <a:pt x="896" y="560"/>
                    <a:pt x="717" y="704"/>
                  </a:cubicBezTo>
                  <a:cubicBezTo>
                    <a:pt x="538" y="848"/>
                    <a:pt x="133" y="1088"/>
                    <a:pt x="17" y="1119"/>
                  </a:cubicBezTo>
                  <a:cubicBezTo>
                    <a:pt x="0" y="1037"/>
                    <a:pt x="21" y="888"/>
                    <a:pt x="21" y="888"/>
                  </a:cubicBezTo>
                  <a:close/>
                </a:path>
              </a:pathLst>
            </a:custGeom>
            <a:gradFill rotWithShape="0">
              <a:gsLst>
                <a:gs pos="0">
                  <a:srgbClr val="7E88E4">
                    <a:gamma/>
                    <a:shade val="60784"/>
                    <a:invGamma/>
                  </a:srgbClr>
                </a:gs>
                <a:gs pos="100000">
                  <a:srgbClr val="7E88E4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87708" name="Arc 28">
              <a:extLst>
                <a:ext uri="{FF2B5EF4-FFF2-40B4-BE49-F238E27FC236}">
                  <a16:creationId xmlns:a16="http://schemas.microsoft.com/office/drawing/2014/main" id="{F43A62A6-D67A-BC0F-5D3D-320F246577B3}"/>
                </a:ext>
              </a:extLst>
            </p:cNvPr>
            <p:cNvSpPr>
              <a:spLocks/>
            </p:cNvSpPr>
            <p:nvPr/>
          </p:nvSpPr>
          <p:spPr bwMode="gray">
            <a:xfrm rot="-1060795">
              <a:off x="2981" y="1931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7709" name="Freeform 29">
              <a:extLst>
                <a:ext uri="{FF2B5EF4-FFF2-40B4-BE49-F238E27FC236}">
                  <a16:creationId xmlns:a16="http://schemas.microsoft.com/office/drawing/2014/main" id="{C20FCC6B-81E7-F6E1-1A34-6B400E00FC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6" y="2616"/>
              <a:ext cx="582" cy="826"/>
            </a:xfrm>
            <a:custGeom>
              <a:avLst/>
              <a:gdLst>
                <a:gd name="T0" fmla="*/ 582 w 582"/>
                <a:gd name="T1" fmla="*/ 572 h 826"/>
                <a:gd name="T2" fmla="*/ 562 w 582"/>
                <a:gd name="T3" fmla="*/ 826 h 826"/>
                <a:gd name="T4" fmla="*/ 0 w 582"/>
                <a:gd name="T5" fmla="*/ 42 h 826"/>
                <a:gd name="T6" fmla="*/ 90 w 582"/>
                <a:gd name="T7" fmla="*/ 0 h 826"/>
                <a:gd name="T8" fmla="*/ 582 w 582"/>
                <a:gd name="T9" fmla="*/ 572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26">
                  <a:moveTo>
                    <a:pt x="582" y="572"/>
                  </a:moveTo>
                  <a:lnTo>
                    <a:pt x="562" y="826"/>
                  </a:lnTo>
                  <a:lnTo>
                    <a:pt x="0" y="42"/>
                  </a:lnTo>
                  <a:lnTo>
                    <a:pt x="90" y="0"/>
                  </a:lnTo>
                  <a:lnTo>
                    <a:pt x="582" y="572"/>
                  </a:lnTo>
                  <a:close/>
                </a:path>
              </a:pathLst>
            </a:custGeom>
            <a:gradFill rotWithShape="1">
              <a:gsLst>
                <a:gs pos="0">
                  <a:srgbClr val="7E88E4"/>
                </a:gs>
                <a:gs pos="100000">
                  <a:srgbClr val="7E88E4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887710" name="Text Box 30">
              <a:extLst>
                <a:ext uri="{FF2B5EF4-FFF2-40B4-BE49-F238E27FC236}">
                  <a16:creationId xmlns:a16="http://schemas.microsoft.com/office/drawing/2014/main" id="{F35E13DC-57E6-F03C-A872-1627174E6EB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22" y="2567"/>
              <a:ext cx="1092" cy="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2C33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en-US" sz="1400">
                  <a:solidFill>
                    <a:srgbClr val="FF3300"/>
                  </a:solidFill>
                  <a:latin typeface="Verdana" panose="020B0604030504040204" pitchFamily="34" charset="0"/>
                </a:rPr>
                <a:t>standardization</a:t>
              </a:r>
            </a:p>
          </p:txBody>
        </p:sp>
      </p:grpSp>
      <p:sp>
        <p:nvSpPr>
          <p:cNvPr id="2887711" name="Text Box 31">
            <a:extLst>
              <a:ext uri="{FF2B5EF4-FFF2-40B4-BE49-F238E27FC236}">
                <a16:creationId xmlns:a16="http://schemas.microsoft.com/office/drawing/2014/main" id="{1FBE022E-85DD-E2BD-CD94-2FE969C4A13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021513" y="10525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kumimoji="0" lang="en" altLang="en-US" sz="1400" b="0">
                <a:solidFill>
                  <a:schemeClr val="bg1"/>
                </a:solidFill>
                <a:latin typeface="Verdana" panose="020B0604030504040204" pitchFamily="34" charset="0"/>
              </a:rPr>
              <a:t>Selected topic</a:t>
            </a:r>
          </a:p>
        </p:txBody>
      </p:sp>
      <p:sp>
        <p:nvSpPr>
          <p:cNvPr id="2887712" name="Freeform 32">
            <a:extLst>
              <a:ext uri="{FF2B5EF4-FFF2-40B4-BE49-F238E27FC236}">
                <a16:creationId xmlns:a16="http://schemas.microsoft.com/office/drawing/2014/main" id="{A6270B06-9069-C7BA-1292-3E0AC095C9E4}"/>
              </a:ext>
            </a:extLst>
          </p:cNvPr>
          <p:cNvSpPr>
            <a:spLocks/>
          </p:cNvSpPr>
          <p:nvPr/>
        </p:nvSpPr>
        <p:spPr bwMode="gray">
          <a:xfrm>
            <a:off x="7783513" y="955675"/>
            <a:ext cx="346075" cy="458788"/>
          </a:xfrm>
          <a:custGeom>
            <a:avLst/>
            <a:gdLst>
              <a:gd name="T0" fmla="*/ 0 w 528"/>
              <a:gd name="T1" fmla="*/ 34 h 698"/>
              <a:gd name="T2" fmla="*/ 248 w 528"/>
              <a:gd name="T3" fmla="*/ 546 h 698"/>
              <a:gd name="T4" fmla="*/ 256 w 528"/>
              <a:gd name="T5" fmla="*/ 698 h 698"/>
              <a:gd name="T6" fmla="*/ 435 w 528"/>
              <a:gd name="T7" fmla="*/ 642 h 698"/>
              <a:gd name="T8" fmla="*/ 528 w 528"/>
              <a:gd name="T9" fmla="*/ 594 h 698"/>
              <a:gd name="T10" fmla="*/ 119 w 528"/>
              <a:gd name="T11" fmla="*/ 0 h 698"/>
              <a:gd name="T12" fmla="*/ 0 w 528"/>
              <a:gd name="T13" fmla="*/ 34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8" h="698">
                <a:moveTo>
                  <a:pt x="0" y="34"/>
                </a:moveTo>
                <a:lnTo>
                  <a:pt x="248" y="546"/>
                </a:lnTo>
                <a:lnTo>
                  <a:pt x="256" y="698"/>
                </a:lnTo>
                <a:lnTo>
                  <a:pt x="435" y="642"/>
                </a:lnTo>
                <a:lnTo>
                  <a:pt x="528" y="594"/>
                </a:lnTo>
                <a:lnTo>
                  <a:pt x="119" y="0"/>
                </a:lnTo>
                <a:lnTo>
                  <a:pt x="0" y="34"/>
                </a:lnTo>
                <a:close/>
              </a:path>
            </a:pathLst>
          </a:custGeom>
          <a:solidFill>
            <a:srgbClr val="000000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713" name="Oval 33">
            <a:extLst>
              <a:ext uri="{FF2B5EF4-FFF2-40B4-BE49-F238E27FC236}">
                <a16:creationId xmlns:a16="http://schemas.microsoft.com/office/drawing/2014/main" id="{65C99909-5952-918A-6DD8-9A88EAC7435E}"/>
              </a:ext>
            </a:extLst>
          </p:cNvPr>
          <p:cNvSpPr>
            <a:spLocks noChangeArrowheads="1"/>
          </p:cNvSpPr>
          <p:nvPr/>
        </p:nvSpPr>
        <p:spPr bwMode="gray">
          <a:xfrm rot="-998297">
            <a:off x="7207250" y="536575"/>
            <a:ext cx="1071563" cy="46196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TW" altLang="en-US" sz="1600" b="0"/>
          </a:p>
        </p:txBody>
      </p:sp>
      <p:sp>
        <p:nvSpPr>
          <p:cNvPr id="2887714" name="Freeform 34">
            <a:extLst>
              <a:ext uri="{FF2B5EF4-FFF2-40B4-BE49-F238E27FC236}">
                <a16:creationId xmlns:a16="http://schemas.microsoft.com/office/drawing/2014/main" id="{7B8D2CEA-E105-CFB2-84F6-405BD0E88B9E}"/>
              </a:ext>
            </a:extLst>
          </p:cNvPr>
          <p:cNvSpPr>
            <a:spLocks/>
          </p:cNvSpPr>
          <p:nvPr/>
        </p:nvSpPr>
        <p:spPr bwMode="gray">
          <a:xfrm>
            <a:off x="7308850" y="404813"/>
            <a:ext cx="650875" cy="576262"/>
          </a:xfrm>
          <a:custGeom>
            <a:avLst/>
            <a:gdLst>
              <a:gd name="T0" fmla="*/ 0 w 982"/>
              <a:gd name="T1" fmla="*/ 774 h 774"/>
              <a:gd name="T2" fmla="*/ 2 w 982"/>
              <a:gd name="T3" fmla="*/ 770 h 774"/>
              <a:gd name="T4" fmla="*/ 8 w 982"/>
              <a:gd name="T5" fmla="*/ 754 h 774"/>
              <a:gd name="T6" fmla="*/ 16 w 982"/>
              <a:gd name="T7" fmla="*/ 730 h 774"/>
              <a:gd name="T8" fmla="*/ 32 w 982"/>
              <a:gd name="T9" fmla="*/ 698 h 774"/>
              <a:gd name="T10" fmla="*/ 50 w 982"/>
              <a:gd name="T11" fmla="*/ 660 h 774"/>
              <a:gd name="T12" fmla="*/ 76 w 982"/>
              <a:gd name="T13" fmla="*/ 618 h 774"/>
              <a:gd name="T14" fmla="*/ 106 w 982"/>
              <a:gd name="T15" fmla="*/ 574 h 774"/>
              <a:gd name="T16" fmla="*/ 142 w 982"/>
              <a:gd name="T17" fmla="*/ 528 h 774"/>
              <a:gd name="T18" fmla="*/ 186 w 982"/>
              <a:gd name="T19" fmla="*/ 482 h 774"/>
              <a:gd name="T20" fmla="*/ 236 w 982"/>
              <a:gd name="T21" fmla="*/ 438 h 774"/>
              <a:gd name="T22" fmla="*/ 294 w 982"/>
              <a:gd name="T23" fmla="*/ 398 h 774"/>
              <a:gd name="T24" fmla="*/ 360 w 982"/>
              <a:gd name="T25" fmla="*/ 360 h 774"/>
              <a:gd name="T26" fmla="*/ 426 w 982"/>
              <a:gd name="T27" fmla="*/ 332 h 774"/>
              <a:gd name="T28" fmla="*/ 488 w 982"/>
              <a:gd name="T29" fmla="*/ 314 h 774"/>
              <a:gd name="T30" fmla="*/ 544 w 982"/>
              <a:gd name="T31" fmla="*/ 304 h 774"/>
              <a:gd name="T32" fmla="*/ 594 w 982"/>
              <a:gd name="T33" fmla="*/ 300 h 774"/>
              <a:gd name="T34" fmla="*/ 638 w 982"/>
              <a:gd name="T35" fmla="*/ 300 h 774"/>
              <a:gd name="T36" fmla="*/ 678 w 982"/>
              <a:gd name="T37" fmla="*/ 304 h 774"/>
              <a:gd name="T38" fmla="*/ 710 w 982"/>
              <a:gd name="T39" fmla="*/ 312 h 774"/>
              <a:gd name="T40" fmla="*/ 736 w 982"/>
              <a:gd name="T41" fmla="*/ 320 h 774"/>
              <a:gd name="T42" fmla="*/ 754 w 982"/>
              <a:gd name="T43" fmla="*/ 326 h 774"/>
              <a:gd name="T44" fmla="*/ 766 w 982"/>
              <a:gd name="T45" fmla="*/ 332 h 774"/>
              <a:gd name="T46" fmla="*/ 770 w 982"/>
              <a:gd name="T47" fmla="*/ 334 h 774"/>
              <a:gd name="T48" fmla="*/ 680 w 982"/>
              <a:gd name="T49" fmla="*/ 476 h 774"/>
              <a:gd name="T50" fmla="*/ 982 w 982"/>
              <a:gd name="T51" fmla="*/ 370 h 774"/>
              <a:gd name="T52" fmla="*/ 912 w 982"/>
              <a:gd name="T53" fmla="*/ 0 h 774"/>
              <a:gd name="T54" fmla="*/ 854 w 982"/>
              <a:gd name="T55" fmla="*/ 150 h 774"/>
              <a:gd name="T56" fmla="*/ 850 w 982"/>
              <a:gd name="T57" fmla="*/ 148 h 774"/>
              <a:gd name="T58" fmla="*/ 838 w 982"/>
              <a:gd name="T59" fmla="*/ 142 h 774"/>
              <a:gd name="T60" fmla="*/ 822 w 982"/>
              <a:gd name="T61" fmla="*/ 134 h 774"/>
              <a:gd name="T62" fmla="*/ 798 w 982"/>
              <a:gd name="T63" fmla="*/ 126 h 774"/>
              <a:gd name="T64" fmla="*/ 768 w 982"/>
              <a:gd name="T65" fmla="*/ 120 h 774"/>
              <a:gd name="T66" fmla="*/ 732 w 982"/>
              <a:gd name="T67" fmla="*/ 114 h 774"/>
              <a:gd name="T68" fmla="*/ 692 w 982"/>
              <a:gd name="T69" fmla="*/ 110 h 774"/>
              <a:gd name="T70" fmla="*/ 646 w 982"/>
              <a:gd name="T71" fmla="*/ 110 h 774"/>
              <a:gd name="T72" fmla="*/ 596 w 982"/>
              <a:gd name="T73" fmla="*/ 116 h 774"/>
              <a:gd name="T74" fmla="*/ 540 w 982"/>
              <a:gd name="T75" fmla="*/ 126 h 774"/>
              <a:gd name="T76" fmla="*/ 482 w 982"/>
              <a:gd name="T77" fmla="*/ 146 h 774"/>
              <a:gd name="T78" fmla="*/ 422 w 982"/>
              <a:gd name="T79" fmla="*/ 172 h 774"/>
              <a:gd name="T80" fmla="*/ 356 w 982"/>
              <a:gd name="T81" fmla="*/ 210 h 774"/>
              <a:gd name="T82" fmla="*/ 290 w 982"/>
              <a:gd name="T83" fmla="*/ 258 h 774"/>
              <a:gd name="T84" fmla="*/ 230 w 982"/>
              <a:gd name="T85" fmla="*/ 310 h 774"/>
              <a:gd name="T86" fmla="*/ 178 w 982"/>
              <a:gd name="T87" fmla="*/ 364 h 774"/>
              <a:gd name="T88" fmla="*/ 136 w 982"/>
              <a:gd name="T89" fmla="*/ 422 h 774"/>
              <a:gd name="T90" fmla="*/ 100 w 982"/>
              <a:gd name="T91" fmla="*/ 480 h 774"/>
              <a:gd name="T92" fmla="*/ 72 w 982"/>
              <a:gd name="T93" fmla="*/ 536 h 774"/>
              <a:gd name="T94" fmla="*/ 48 w 982"/>
              <a:gd name="T95" fmla="*/ 590 h 774"/>
              <a:gd name="T96" fmla="*/ 30 w 982"/>
              <a:gd name="T97" fmla="*/ 640 h 774"/>
              <a:gd name="T98" fmla="*/ 18 w 982"/>
              <a:gd name="T99" fmla="*/ 684 h 774"/>
              <a:gd name="T100" fmla="*/ 8 w 982"/>
              <a:gd name="T101" fmla="*/ 722 h 774"/>
              <a:gd name="T102" fmla="*/ 4 w 982"/>
              <a:gd name="T103" fmla="*/ 750 h 774"/>
              <a:gd name="T104" fmla="*/ 0 w 982"/>
              <a:gd name="T105" fmla="*/ 768 h 774"/>
              <a:gd name="T106" fmla="*/ 0 w 982"/>
              <a:gd name="T107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339966">
                  <a:gamma/>
                  <a:tint val="90980"/>
                  <a:invGamma/>
                  <a:alpha val="32001"/>
                </a:srgbClr>
              </a:gs>
              <a:gs pos="100000">
                <a:srgbClr val="33996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706" name="Text Box 2">
            <a:extLst>
              <a:ext uri="{FF2B5EF4-FFF2-40B4-BE49-F238E27FC236}">
                <a16:creationId xmlns:a16="http://schemas.microsoft.com/office/drawing/2014/main" id="{922FE35B-6A33-DD7A-8E9F-90E197CEA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497925"/>
            <a:ext cx="5113709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1. </a:t>
            </a:r>
            <a:r>
              <a:rPr kumimoji="0" lang="en" altLang="en-US" sz="1600" dirty="0"/>
              <a:t>Update </a:t>
            </a:r>
            <a:r>
              <a:rPr kumimoji="0" lang="en" altLang="zh-TW" sz="1600" dirty="0"/>
              <a:t>/ </a:t>
            </a:r>
            <a:r>
              <a:rPr kumimoji="0" lang="en" altLang="en-US" sz="1600" dirty="0"/>
              <a:t>formulate standard operating documents</a:t>
            </a:r>
          </a:p>
        </p:txBody>
      </p:sp>
      <p:sp>
        <p:nvSpPr>
          <p:cNvPr id="2888707" name="Text Box 3">
            <a:extLst>
              <a:ext uri="{FF2B5EF4-FFF2-40B4-BE49-F238E27FC236}">
                <a16:creationId xmlns:a16="http://schemas.microsoft.com/office/drawing/2014/main" id="{B421C741-6A4D-67F4-E678-3837CD09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0143"/>
            <a:ext cx="5690344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Develop standard operating documents</a:t>
            </a:r>
          </a:p>
        </p:txBody>
      </p:sp>
      <p:graphicFrame>
        <p:nvGraphicFramePr>
          <p:cNvPr id="2888708" name="Object 4">
            <a:extLst>
              <a:ext uri="{FF2B5EF4-FFF2-40B4-BE49-F238E27FC236}">
                <a16:creationId xmlns:a16="http://schemas.microsoft.com/office/drawing/2014/main" id="{2D826AE4-CCC0-8AAB-EFB2-B523F8CD11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762000"/>
          <a:ext cx="8382000" cy="564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件" r:id="rId2" imgW="9935280" imgH="6696000" progId="Word.Document.8">
                  <p:embed/>
                </p:oleObj>
              </mc:Choice>
              <mc:Fallback>
                <p:oleObj name="文件" r:id="rId2" imgW="9935280" imgH="6696000" progId="Word.Document.8">
                  <p:embed/>
                  <p:pic>
                    <p:nvPicPr>
                      <p:cNvPr id="2888708" name="Object 4">
                        <a:extLst>
                          <a:ext uri="{FF2B5EF4-FFF2-40B4-BE49-F238E27FC236}">
                            <a16:creationId xmlns:a16="http://schemas.microsoft.com/office/drawing/2014/main" id="{2D826AE4-CCC0-8AAB-EFB2-B523F8CD11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762000"/>
                        <a:ext cx="8382000" cy="564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602" name="Text Box 2">
            <a:extLst>
              <a:ext uri="{FF2B5EF4-FFF2-40B4-BE49-F238E27FC236}">
                <a16:creationId xmlns:a16="http://schemas.microsoft.com/office/drawing/2014/main" id="{E6D11BEC-2E1C-1DBA-C9A2-16643C64A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-152400"/>
            <a:ext cx="434340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" altLang="en-US" sz="2800" u="sng"/>
              <a:t>Standard work progress</a:t>
            </a:r>
          </a:p>
        </p:txBody>
      </p:sp>
      <p:graphicFrame>
        <p:nvGraphicFramePr>
          <p:cNvPr id="2585614" name="Object 14">
            <a:hlinkClick r:id="" action="ppaction://ole?verb=0"/>
            <a:extLst>
              <a:ext uri="{FF2B5EF4-FFF2-40B4-BE49-F238E27FC236}">
                <a16:creationId xmlns:a16="http://schemas.microsoft.com/office/drawing/2014/main" id="{EAF6DF59-2679-A3FD-486E-B521F0BD5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994723"/>
              </p:ext>
            </p:extLst>
          </p:nvPr>
        </p:nvGraphicFramePr>
        <p:xfrm>
          <a:off x="8404242" y="5991225"/>
          <a:ext cx="5334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2" imgW="914400" imgH="685800" progId="Excel.Sheet.8">
                  <p:embed/>
                </p:oleObj>
              </mc:Choice>
              <mc:Fallback>
                <p:oleObj name="工作表" showAsIcon="1" r:id="rId2" imgW="914400" imgH="685800" progId="Excel.Sheet.8">
                  <p:embed/>
                  <p:pic>
                    <p:nvPicPr>
                      <p:cNvPr id="2585614" name="Object 1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AF6DF59-2679-A3FD-486E-B521F0BD50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4242" y="5991225"/>
                        <a:ext cx="533400" cy="5143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5616" name="Rectangle 16">
            <a:extLst>
              <a:ext uri="{FF2B5EF4-FFF2-40B4-BE49-F238E27FC236}">
                <a16:creationId xmlns:a16="http://schemas.microsoft.com/office/drawing/2014/main" id="{070866A8-F36E-0A6C-DE8B-EE5DCDE08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168400"/>
            <a:ext cx="7772400" cy="203200"/>
          </a:xfrm>
          <a:prstGeom prst="rect">
            <a:avLst/>
          </a:prstGeom>
          <a:noFill/>
          <a:ln w="11176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585620" name="Text Box 20">
            <a:extLst>
              <a:ext uri="{FF2B5EF4-FFF2-40B4-BE49-F238E27FC236}">
                <a16:creationId xmlns:a16="http://schemas.microsoft.com/office/drawing/2014/main" id="{21DAB004-A10C-1BBA-665E-ECCFDA4ED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726981"/>
            <a:ext cx="9067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" altLang="en-US" sz="1400" dirty="0"/>
              <a:t> </a:t>
            </a:r>
            <a:r>
              <a:rPr kumimoji="0" lang="en" altLang="zh-TW" sz="1200" b="0" dirty="0">
                <a:solidFill>
                  <a:srgbClr val="0000FF"/>
                </a:solidFill>
                <a:latin typeface="新細明體" panose="02020500000000000000" pitchFamily="18" charset="-120"/>
              </a:rPr>
              <a:t>Key message: </a:t>
            </a:r>
            <a:r>
              <a:rPr lang="en" altLang="en-US" sz="1400" dirty="0"/>
              <a:t>All existing personnel in the inventory department have standard operations, among which packers account for 66% of the total production staff, which is the focus of further analysis and improvement.</a:t>
            </a:r>
          </a:p>
        </p:txBody>
      </p:sp>
      <p:graphicFrame>
        <p:nvGraphicFramePr>
          <p:cNvPr id="2585624" name="Object 24">
            <a:hlinkClick r:id="" action="ppaction://ole?verb=0"/>
            <a:extLst>
              <a:ext uri="{FF2B5EF4-FFF2-40B4-BE49-F238E27FC236}">
                <a16:creationId xmlns:a16="http://schemas.microsoft.com/office/drawing/2014/main" id="{BEC10793-3B69-D8A1-FD80-890D445267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609600"/>
          <a:ext cx="6223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4" imgW="914400" imgH="685800" progId="PowerPoint.Show.8">
                  <p:embed/>
                </p:oleObj>
              </mc:Choice>
              <mc:Fallback>
                <p:oleObj name="簡報" showAsIcon="1" r:id="rId4" imgW="914400" imgH="685800" progId="PowerPoint.Show.8">
                  <p:embed/>
                  <p:pic>
                    <p:nvPicPr>
                      <p:cNvPr id="2585624" name="Object 2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BEC10793-3B69-D8A1-FD80-890D445267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609600"/>
                        <a:ext cx="622300" cy="4667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5625" name="Object 25">
            <a:extLst>
              <a:ext uri="{FF2B5EF4-FFF2-40B4-BE49-F238E27FC236}">
                <a16:creationId xmlns:a16="http://schemas.microsoft.com/office/drawing/2014/main" id="{353C0DE6-09C4-F788-7542-C0F0F82BA0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099554"/>
              </p:ext>
            </p:extLst>
          </p:nvPr>
        </p:nvGraphicFramePr>
        <p:xfrm>
          <a:off x="1547664" y="385763"/>
          <a:ext cx="6605736" cy="5136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6" imgW="8220388" imgH="6401071" progId="Excel.Sheet.8">
                  <p:embed/>
                </p:oleObj>
              </mc:Choice>
              <mc:Fallback>
                <p:oleObj name="工作表" r:id="rId6" imgW="8220388" imgH="6401071" progId="Excel.Sheet.8">
                  <p:embed/>
                  <p:pic>
                    <p:nvPicPr>
                      <p:cNvPr id="2585625" name="Object 25">
                        <a:extLst>
                          <a:ext uri="{FF2B5EF4-FFF2-40B4-BE49-F238E27FC236}">
                            <a16:creationId xmlns:a16="http://schemas.microsoft.com/office/drawing/2014/main" id="{353C0DE6-09C4-F788-7542-C0F0F82BA0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85763"/>
                        <a:ext cx="6605736" cy="5136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9730" name="Object 2">
            <a:extLst>
              <a:ext uri="{FF2B5EF4-FFF2-40B4-BE49-F238E27FC236}">
                <a16:creationId xmlns:a16="http://schemas.microsoft.com/office/drawing/2014/main" id="{A1215B51-C269-E37C-6999-14D790505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875443"/>
              </p:ext>
            </p:extLst>
          </p:nvPr>
        </p:nvGraphicFramePr>
        <p:xfrm>
          <a:off x="611560" y="1024369"/>
          <a:ext cx="7572610" cy="42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7582069" imgH="5096256" progId="Excel.Sheet.8">
                  <p:embed/>
                </p:oleObj>
              </mc:Choice>
              <mc:Fallback>
                <p:oleObj name="工作表" r:id="rId2" imgW="7582069" imgH="5096256" progId="Excel.Sheet.8">
                  <p:embed/>
                  <p:pic>
                    <p:nvPicPr>
                      <p:cNvPr id="2889730" name="Object 2">
                        <a:extLst>
                          <a:ext uri="{FF2B5EF4-FFF2-40B4-BE49-F238E27FC236}">
                            <a16:creationId xmlns:a16="http://schemas.microsoft.com/office/drawing/2014/main" id="{A1215B51-C269-E37C-6999-14D7905053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024369"/>
                        <a:ext cx="7572610" cy="427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9731" name="Text Box 3">
            <a:extLst>
              <a:ext uri="{FF2B5EF4-FFF2-40B4-BE49-F238E27FC236}">
                <a16:creationId xmlns:a16="http://schemas.microsoft.com/office/drawing/2014/main" id="{877B089B-C78B-1EA0-AAA5-97313C741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84948"/>
            <a:ext cx="8686800" cy="94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60000"/>
              </a:lnSpc>
            </a:pPr>
            <a:r>
              <a:rPr lang="en" altLang="zh-TW" sz="1400" b="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 </a:t>
            </a:r>
            <a:r>
              <a:rPr lang="en" altLang="en-US" sz="1400" b="0" dirty="0">
                <a:solidFill>
                  <a:srgbClr val="0000FF"/>
                </a:solidFill>
              </a:rPr>
              <a:t>: </a:t>
            </a:r>
          </a:p>
          <a:p>
            <a:pPr algn="l">
              <a:lnSpc>
                <a:spcPct val="60000"/>
              </a:lnSpc>
            </a:pPr>
            <a:r>
              <a:rPr lang="en" altLang="en-US" sz="1400" b="0" dirty="0">
                <a:solidFill>
                  <a:srgbClr val="0000FF"/>
                </a:solidFill>
              </a:rPr>
              <a:t>1. The master mold surface inspection has been improved from </a:t>
            </a:r>
            <a:r>
              <a:rPr lang="en" altLang="en-US" sz="1400" b="0" dirty="0">
                <a:solidFill>
                  <a:schemeClr val="accent2"/>
                </a:solidFill>
              </a:rPr>
              <a:t>18 barrels (1 </a:t>
            </a:r>
            <a:r>
              <a:rPr lang="en" altLang="zh-TW" sz="1400" b="0" dirty="0">
                <a:solidFill>
                  <a:schemeClr val="accent2"/>
                </a:solidFill>
              </a:rPr>
              <a:t>k/ barrel </a:t>
            </a:r>
            <a:r>
              <a:rPr lang="en" altLang="en-US" sz="1400" b="0" dirty="0">
                <a:solidFill>
                  <a:schemeClr val="accent2"/>
                </a:solidFill>
              </a:rPr>
              <a:t>) to 36 barrels (1 </a:t>
            </a:r>
            <a:r>
              <a:rPr lang="en" altLang="zh-TW" sz="1400" b="0" dirty="0">
                <a:solidFill>
                  <a:schemeClr val="accent2"/>
                </a:solidFill>
              </a:rPr>
              <a:t>k/ </a:t>
            </a:r>
            <a:r>
              <a:rPr lang="en" altLang="en-US" sz="1400" b="0" dirty="0">
                <a:solidFill>
                  <a:schemeClr val="accent2"/>
                </a:solidFill>
              </a:rPr>
              <a:t>barrel).</a:t>
            </a:r>
          </a:p>
          <a:p>
            <a:pPr algn="l">
              <a:lnSpc>
                <a:spcPct val="60000"/>
              </a:lnSpc>
            </a:pPr>
            <a:r>
              <a:rPr lang="en" altLang="en-US" sz="1400" b="0" dirty="0">
                <a:solidFill>
                  <a:schemeClr val="accent2"/>
                </a:solidFill>
              </a:rPr>
              <a:t>2: The operation steps are shortened from 16 steps to 14 steps before improvement</a:t>
            </a:r>
          </a:p>
          <a:p>
            <a:pPr algn="l">
              <a:lnSpc>
                <a:spcPct val="60000"/>
              </a:lnSpc>
            </a:pPr>
            <a:r>
              <a:rPr lang="en" altLang="en-US" sz="1400" b="0" dirty="0">
                <a:solidFill>
                  <a:schemeClr val="accent2"/>
                </a:solidFill>
              </a:rPr>
              <a:t>3: The cycle time ( </a:t>
            </a:r>
            <a:r>
              <a:rPr lang="en" altLang="zh-TW" sz="1400" b="0" dirty="0">
                <a:solidFill>
                  <a:schemeClr val="accent2"/>
                </a:solidFill>
              </a:rPr>
              <a:t>C/T) was reduced from 4186 sec </a:t>
            </a:r>
            <a:r>
              <a:rPr lang="en" altLang="en-US" sz="1400" b="0" dirty="0">
                <a:solidFill>
                  <a:schemeClr val="accent2"/>
                </a:solidFill>
              </a:rPr>
              <a:t>before improvement </a:t>
            </a:r>
            <a:r>
              <a:rPr lang="en" altLang="en-US" sz="1400" b="0" dirty="0">
                <a:solidFill>
                  <a:srgbClr val="FF3300"/>
                </a:solidFill>
              </a:rPr>
              <a:t>to 2319 </a:t>
            </a:r>
            <a:r>
              <a:rPr lang="en" altLang="zh-TW" sz="1400" b="0" dirty="0">
                <a:solidFill>
                  <a:srgbClr val="FF3300"/>
                </a:solidFill>
              </a:rPr>
              <a:t>sec, </a:t>
            </a:r>
            <a:r>
              <a:rPr lang="en" altLang="en-US" sz="1400" b="0" dirty="0">
                <a:solidFill>
                  <a:srgbClr val="FF3300"/>
                </a:solidFill>
              </a:rPr>
              <a:t>a decrease of 44.6%.</a:t>
            </a:r>
          </a:p>
        </p:txBody>
      </p:sp>
      <p:sp>
        <p:nvSpPr>
          <p:cNvPr id="2889732" name="Text Box 4">
            <a:extLst>
              <a:ext uri="{FF2B5EF4-FFF2-40B4-BE49-F238E27FC236}">
                <a16:creationId xmlns:a16="http://schemas.microsoft.com/office/drawing/2014/main" id="{40548746-3915-CCAA-7393-647720E01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82333"/>
            <a:ext cx="4999856" cy="270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600" dirty="0">
                <a:latin typeface="新細明體" panose="02020500000000000000" pitchFamily="18" charset="-120"/>
              </a:rPr>
              <a:t>2. </a:t>
            </a:r>
            <a:r>
              <a:rPr kumimoji="0" lang="en" altLang="en-US" sz="1600" dirty="0"/>
              <a:t>Update </a:t>
            </a:r>
            <a:r>
              <a:rPr kumimoji="0" lang="en" altLang="zh-TW" sz="1600" dirty="0"/>
              <a:t>/ </a:t>
            </a:r>
            <a:r>
              <a:rPr kumimoji="0" lang="en" altLang="en-US" sz="1600" dirty="0"/>
              <a:t>formulate process capabilities</a:t>
            </a:r>
            <a:endParaRPr kumimoji="0" lang="en-US" altLang="zh-TW" sz="1600" dirty="0"/>
          </a:p>
        </p:txBody>
      </p:sp>
      <p:sp>
        <p:nvSpPr>
          <p:cNvPr id="2889733" name="Text Box 5">
            <a:extLst>
              <a:ext uri="{FF2B5EF4-FFF2-40B4-BE49-F238E27FC236}">
                <a16:creationId xmlns:a16="http://schemas.microsoft.com/office/drawing/2014/main" id="{5827DCFF-9243-5598-6BF0-E736B15F2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0143"/>
            <a:ext cx="511428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Develop standard operating documents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754" name="Rectangle 2">
            <a:extLst>
              <a:ext uri="{FF2B5EF4-FFF2-40B4-BE49-F238E27FC236}">
                <a16:creationId xmlns:a16="http://schemas.microsoft.com/office/drawing/2014/main" id="{251DF2EC-2A9C-0948-506E-911935978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5718273"/>
            <a:ext cx="66294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" altLang="zh-TW" sz="1200" dirty="0">
                <a:latin typeface="新細明體" panose="02020500000000000000" pitchFamily="18" charset="-120"/>
              </a:rPr>
              <a:t>1. </a:t>
            </a:r>
            <a:r>
              <a:rPr lang="en" altLang="en-US" sz="1200" dirty="0">
                <a:latin typeface="新細明體" panose="02020500000000000000" pitchFamily="18" charset="-120"/>
              </a:rPr>
              <a:t>Operator saturation of 1 person and 2 machines is 2319 </a:t>
            </a:r>
            <a:r>
              <a:rPr lang="en" altLang="en-US" sz="1200" dirty="0">
                <a:solidFill>
                  <a:srgbClr val="000000"/>
                </a:solidFill>
                <a:latin typeface="新細明體" panose="02020500000000000000" pitchFamily="18" charset="-120"/>
              </a:rPr>
              <a:t>(seconds)/2880 (seconds </a:t>
            </a:r>
            <a:r>
              <a:rPr lang="en" altLang="zh-TW" sz="1200" dirty="0">
                <a:solidFill>
                  <a:srgbClr val="000000"/>
                </a:solidFill>
                <a:latin typeface="新細明體" panose="02020500000000000000" pitchFamily="18" charset="-120"/>
              </a:rPr>
              <a:t>) </a:t>
            </a:r>
            <a:r>
              <a:rPr lang="en" altLang="en-US" sz="1200" dirty="0"/>
              <a:t>*100% </a:t>
            </a:r>
            <a:r>
              <a:rPr lang="en" altLang="en-US" sz="1200" dirty="0">
                <a:solidFill>
                  <a:schemeClr val="accent2"/>
                </a:solidFill>
              </a:rPr>
              <a:t>=80.52%,</a:t>
            </a:r>
          </a:p>
          <a:p>
            <a:pPr algn="l">
              <a:lnSpc>
                <a:spcPct val="80000"/>
              </a:lnSpc>
            </a:pPr>
            <a:r>
              <a:rPr lang="en" altLang="en-US" sz="1200" dirty="0">
                <a:latin typeface="新細明體" panose="02020500000000000000" pitchFamily="18" charset="-120"/>
              </a:rPr>
              <a:t>2. The continuous operation utilization rate of the machine is 100%</a:t>
            </a:r>
            <a:endParaRPr lang="en-US" altLang="zh-TW" sz="1200" dirty="0">
              <a:latin typeface="新細明體" panose="02020500000000000000" pitchFamily="18" charset="-120"/>
            </a:endParaRPr>
          </a:p>
        </p:txBody>
      </p:sp>
      <p:sp>
        <p:nvSpPr>
          <p:cNvPr id="2890755" name="Text Box 3">
            <a:extLst>
              <a:ext uri="{FF2B5EF4-FFF2-40B4-BE49-F238E27FC236}">
                <a16:creationId xmlns:a16="http://schemas.microsoft.com/office/drawing/2014/main" id="{0EE8A5DE-6C0E-8593-F557-6C9E3491C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571208"/>
            <a:ext cx="5330304" cy="270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600" dirty="0">
                <a:latin typeface="新細明體" panose="02020500000000000000" pitchFamily="18" charset="-120"/>
              </a:rPr>
              <a:t>3. </a:t>
            </a:r>
            <a:r>
              <a:rPr kumimoji="0" lang="en" altLang="en-US" sz="1600" dirty="0"/>
              <a:t>Update </a:t>
            </a:r>
            <a:r>
              <a:rPr kumimoji="0" lang="en" altLang="zh-TW" sz="1600" dirty="0"/>
              <a:t>/ </a:t>
            </a:r>
            <a:r>
              <a:rPr kumimoji="0" lang="en" altLang="en-US" sz="1600" dirty="0"/>
              <a:t>formulate </a:t>
            </a:r>
            <a:r>
              <a:rPr kumimoji="0" lang="en" altLang="en-US" sz="1600" dirty="0">
                <a:latin typeface="新細明體" panose="02020500000000000000" pitchFamily="18" charset="-120"/>
              </a:rPr>
              <a:t>job combination list</a:t>
            </a:r>
          </a:p>
        </p:txBody>
      </p:sp>
      <p:sp>
        <p:nvSpPr>
          <p:cNvPr id="2890756" name="Text Box 4">
            <a:extLst>
              <a:ext uri="{FF2B5EF4-FFF2-40B4-BE49-F238E27FC236}">
                <a16:creationId xmlns:a16="http://schemas.microsoft.com/office/drawing/2014/main" id="{24C983E8-341A-64A8-E15C-4D7635507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0143"/>
            <a:ext cx="5978376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Develop standard operating documents</a:t>
            </a:r>
          </a:p>
        </p:txBody>
      </p:sp>
      <p:graphicFrame>
        <p:nvGraphicFramePr>
          <p:cNvPr id="2890757" name="Object 5">
            <a:extLst>
              <a:ext uri="{FF2B5EF4-FFF2-40B4-BE49-F238E27FC236}">
                <a16:creationId xmlns:a16="http://schemas.microsoft.com/office/drawing/2014/main" id="{43E6B7AF-7B9C-81F2-0627-91F47598CD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6870700"/>
          <a:ext cx="381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" r:id="rId2" imgW="380880" imgH="476280" progId="Package">
                  <p:embed/>
                </p:oleObj>
              </mc:Choice>
              <mc:Fallback>
                <p:oleObj name="封裝" r:id="rId2" imgW="380880" imgH="476280" progId="Package">
                  <p:embed/>
                  <p:pic>
                    <p:nvPicPr>
                      <p:cNvPr id="2890757" name="Object 5">
                        <a:extLst>
                          <a:ext uri="{FF2B5EF4-FFF2-40B4-BE49-F238E27FC236}">
                            <a16:creationId xmlns:a16="http://schemas.microsoft.com/office/drawing/2014/main" id="{43E6B7AF-7B9C-81F2-0627-91F47598CD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6870700"/>
                        <a:ext cx="3810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0758" name="Object 6">
            <a:extLst>
              <a:ext uri="{FF2B5EF4-FFF2-40B4-BE49-F238E27FC236}">
                <a16:creationId xmlns:a16="http://schemas.microsoft.com/office/drawing/2014/main" id="{62B70DAF-B275-86CA-DD5A-F50B7D692E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862829"/>
              </p:ext>
            </p:extLst>
          </p:nvPr>
        </p:nvGraphicFramePr>
        <p:xfrm>
          <a:off x="1043608" y="947639"/>
          <a:ext cx="7275950" cy="459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4" imgW="7505937" imgH="4743772" progId="Excel.Sheet.8">
                  <p:embed/>
                </p:oleObj>
              </mc:Choice>
              <mc:Fallback>
                <p:oleObj name="工作表" r:id="rId4" imgW="7505937" imgH="4743772" progId="Excel.Sheet.8">
                  <p:embed/>
                  <p:pic>
                    <p:nvPicPr>
                      <p:cNvPr id="2890758" name="Object 6">
                        <a:extLst>
                          <a:ext uri="{FF2B5EF4-FFF2-40B4-BE49-F238E27FC236}">
                            <a16:creationId xmlns:a16="http://schemas.microsoft.com/office/drawing/2014/main" id="{62B70DAF-B275-86CA-DD5A-F50B7D692E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947639"/>
                        <a:ext cx="7275950" cy="4599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1778" name="Object 2">
            <a:extLst>
              <a:ext uri="{FF2B5EF4-FFF2-40B4-BE49-F238E27FC236}">
                <a16:creationId xmlns:a16="http://schemas.microsoft.com/office/drawing/2014/main" id="{9FDCD1CF-5C74-8637-F155-92301F090C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717834"/>
              </p:ext>
            </p:extLst>
          </p:nvPr>
        </p:nvGraphicFramePr>
        <p:xfrm>
          <a:off x="1259632" y="1036959"/>
          <a:ext cx="6169496" cy="4164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7153453" imgH="4829387" progId="Excel.Sheet.8">
                  <p:embed/>
                </p:oleObj>
              </mc:Choice>
              <mc:Fallback>
                <p:oleObj name="工作表" r:id="rId2" imgW="7153453" imgH="4829387" progId="Excel.Sheet.8">
                  <p:embed/>
                  <p:pic>
                    <p:nvPicPr>
                      <p:cNvPr id="2891778" name="Object 2">
                        <a:extLst>
                          <a:ext uri="{FF2B5EF4-FFF2-40B4-BE49-F238E27FC236}">
                            <a16:creationId xmlns:a16="http://schemas.microsoft.com/office/drawing/2014/main" id="{9FDCD1CF-5C74-8637-F155-92301F090C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036959"/>
                        <a:ext cx="6169496" cy="4164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1779" name="Text Box 3">
            <a:extLst>
              <a:ext uri="{FF2B5EF4-FFF2-40B4-BE49-F238E27FC236}">
                <a16:creationId xmlns:a16="http://schemas.microsoft.com/office/drawing/2014/main" id="{D58F82A9-5918-0FBD-AD53-8E06F49A9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571208"/>
            <a:ext cx="5402312" cy="270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600" dirty="0">
                <a:latin typeface="新細明體" panose="02020500000000000000" pitchFamily="18" charset="-120"/>
              </a:rPr>
              <a:t>4. </a:t>
            </a:r>
            <a:r>
              <a:rPr kumimoji="0" lang="en" altLang="en-US" sz="1600" dirty="0"/>
              <a:t>Update </a:t>
            </a:r>
            <a:r>
              <a:rPr kumimoji="0" lang="en" altLang="zh-TW" sz="1600" dirty="0"/>
              <a:t>/ </a:t>
            </a:r>
            <a:r>
              <a:rPr kumimoji="0" lang="en" altLang="en-US" sz="1600" dirty="0"/>
              <a:t>formulate </a:t>
            </a:r>
            <a:r>
              <a:rPr kumimoji="0" lang="en" altLang="en-US" sz="1600" dirty="0">
                <a:latin typeface="新細明體" panose="02020500000000000000" pitchFamily="18" charset="-120"/>
              </a:rPr>
              <a:t>job combination list</a:t>
            </a:r>
          </a:p>
        </p:txBody>
      </p:sp>
      <p:sp>
        <p:nvSpPr>
          <p:cNvPr id="2891780" name="Rectangle 4">
            <a:extLst>
              <a:ext uri="{FF2B5EF4-FFF2-40B4-BE49-F238E27FC236}">
                <a16:creationId xmlns:a16="http://schemas.microsoft.com/office/drawing/2014/main" id="{A9E0BDC3-DEDA-18FF-F552-61BAE7BB7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397208"/>
            <a:ext cx="7543800" cy="882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40000"/>
              </a:lnSpc>
            </a:pPr>
            <a:r>
              <a:rPr lang="en" altLang="zh-TW" sz="1400" b="0" dirty="0">
                <a:solidFill>
                  <a:srgbClr val="0000FF"/>
                </a:solidFill>
                <a:latin typeface="絡遺羹" charset="-120"/>
                <a:ea typeface="絡遺羹" charset="-120"/>
              </a:rPr>
              <a:t>Summary </a:t>
            </a:r>
            <a:r>
              <a:rPr lang="en" altLang="en-US" sz="1400" b="0" dirty="0">
                <a:solidFill>
                  <a:srgbClr val="0000FF"/>
                </a:solidFill>
              </a:rPr>
              <a:t>:</a:t>
            </a:r>
          </a:p>
          <a:p>
            <a:pPr algn="l">
              <a:lnSpc>
                <a:spcPct val="40000"/>
              </a:lnSpc>
            </a:pPr>
            <a:r>
              <a:rPr lang="en" altLang="en-US" sz="1400" b="0" dirty="0">
                <a:solidFill>
                  <a:srgbClr val="0000FF"/>
                </a:solidFill>
              </a:rPr>
              <a:t>1: </a:t>
            </a:r>
            <a:r>
              <a:rPr lang="en" altLang="zh-TW" sz="1400" b="0" dirty="0">
                <a:solidFill>
                  <a:srgbClr val="0000FF"/>
                </a:solidFill>
              </a:rPr>
              <a:t>Layout </a:t>
            </a:r>
            <a:r>
              <a:rPr lang="en" altLang="en-US" sz="1400" b="0" dirty="0">
                <a:solidFill>
                  <a:srgbClr val="0000FF"/>
                </a:solidFill>
              </a:rPr>
              <a:t>is reasonably arranged</a:t>
            </a:r>
          </a:p>
          <a:p>
            <a:pPr algn="l">
              <a:lnSpc>
                <a:spcPct val="40000"/>
              </a:lnSpc>
            </a:pPr>
            <a:r>
              <a:rPr lang="en" altLang="en-US" sz="1400" b="0" dirty="0">
                <a:solidFill>
                  <a:srgbClr val="0000FF"/>
                </a:solidFill>
              </a:rPr>
              <a:t>2: Reasonable personnel movement routes</a:t>
            </a:r>
            <a:endParaRPr lang="en-US" altLang="zh-TW" sz="1400" b="0" dirty="0">
              <a:solidFill>
                <a:srgbClr val="0000FF"/>
              </a:solidFill>
            </a:endParaRPr>
          </a:p>
          <a:p>
            <a:pPr algn="l">
              <a:lnSpc>
                <a:spcPct val="40000"/>
              </a:lnSpc>
            </a:pPr>
            <a:r>
              <a:rPr lang="en" altLang="en-US" sz="1400" b="0" dirty="0">
                <a:solidFill>
                  <a:srgbClr val="0000FF"/>
                </a:solidFill>
              </a:rPr>
              <a:t>3: </a:t>
            </a:r>
            <a:r>
              <a:rPr lang="en" altLang="zh-TW" sz="1400" b="0" dirty="0">
                <a:solidFill>
                  <a:srgbClr val="0000FF"/>
                </a:solidFill>
              </a:rPr>
              <a:t>T/T </a:t>
            </a:r>
            <a:r>
              <a:rPr lang="en" altLang="en-US" sz="1400" b="0" dirty="0">
                <a:solidFill>
                  <a:srgbClr val="0000FF"/>
                </a:solidFill>
              </a:rPr>
              <a:t>is 2880 </a:t>
            </a:r>
            <a:r>
              <a:rPr lang="en" altLang="zh-TW" sz="1400" b="0" dirty="0">
                <a:solidFill>
                  <a:srgbClr val="0000FF"/>
                </a:solidFill>
              </a:rPr>
              <a:t>sec/ </a:t>
            </a:r>
            <a:r>
              <a:rPr lang="en" altLang="en-US" sz="1400" b="0" dirty="0">
                <a:solidFill>
                  <a:srgbClr val="0000FF"/>
                </a:solidFill>
              </a:rPr>
              <a:t>barrel, </a:t>
            </a:r>
            <a:r>
              <a:rPr lang="en" altLang="zh-TW" sz="1400" b="0" dirty="0">
                <a:solidFill>
                  <a:srgbClr val="0000FF"/>
                </a:solidFill>
              </a:rPr>
              <a:t>C/T </a:t>
            </a:r>
            <a:r>
              <a:rPr lang="en" altLang="en-US" sz="1400" b="0" dirty="0">
                <a:solidFill>
                  <a:srgbClr val="0000FF"/>
                </a:solidFill>
              </a:rPr>
              <a:t>is 2319 </a:t>
            </a:r>
            <a:r>
              <a:rPr lang="en" altLang="zh-TW" sz="1400" b="0" dirty="0">
                <a:solidFill>
                  <a:srgbClr val="0000FF"/>
                </a:solidFill>
              </a:rPr>
              <a:t>sec/ </a:t>
            </a:r>
            <a:r>
              <a:rPr lang="en" altLang="en-US" sz="1400" b="0" dirty="0">
                <a:solidFill>
                  <a:srgbClr val="0000FF"/>
                </a:solidFill>
              </a:rPr>
              <a:t>barrel, one packer can complete the operation of 2 machines</a:t>
            </a:r>
          </a:p>
          <a:p>
            <a:pPr algn="l">
              <a:lnSpc>
                <a:spcPct val="40000"/>
              </a:lnSpc>
            </a:pPr>
            <a:r>
              <a:rPr lang="en" altLang="en-US" sz="1400" b="0" dirty="0">
                <a:solidFill>
                  <a:srgbClr val="0000FF"/>
                </a:solidFill>
              </a:rPr>
              <a:t> in one cycle</a:t>
            </a:r>
          </a:p>
        </p:txBody>
      </p:sp>
      <p:sp>
        <p:nvSpPr>
          <p:cNvPr id="2891781" name="Text Box 5">
            <a:extLst>
              <a:ext uri="{FF2B5EF4-FFF2-40B4-BE49-F238E27FC236}">
                <a16:creationId xmlns:a16="http://schemas.microsoft.com/office/drawing/2014/main" id="{B50E064E-0DC3-AA17-AC88-FD8F89910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0143"/>
            <a:ext cx="6169496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Develop standard operating documents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802" name="Text Box 2">
            <a:extLst>
              <a:ext uri="{FF2B5EF4-FFF2-40B4-BE49-F238E27FC236}">
                <a16:creationId xmlns:a16="http://schemas.microsoft.com/office/drawing/2014/main" id="{B50389D1-3598-F7A2-C8AE-55C5B859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0" y="484249"/>
            <a:ext cx="2695600" cy="270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sz="1600" dirty="0">
                <a:latin typeface="新細明體" panose="02020500000000000000" pitchFamily="18" charset="-120"/>
              </a:rPr>
              <a:t>5. </a:t>
            </a:r>
            <a:r>
              <a:rPr kumimoji="0" lang="en" altLang="en-US" sz="1600" dirty="0"/>
              <a:t>Long-term control</a:t>
            </a:r>
            <a:endParaRPr kumimoji="0" lang="zh-TW" altLang="en-US" sz="1600" dirty="0">
              <a:latin typeface="新細明體" panose="02020500000000000000" pitchFamily="18" charset="-120"/>
            </a:endParaRPr>
          </a:p>
        </p:txBody>
      </p:sp>
      <p:sp>
        <p:nvSpPr>
          <p:cNvPr id="2892803" name="Text Box 3">
            <a:extLst>
              <a:ext uri="{FF2B5EF4-FFF2-40B4-BE49-F238E27FC236}">
                <a16:creationId xmlns:a16="http://schemas.microsoft.com/office/drawing/2014/main" id="{0F206163-4387-4C26-2293-5A262F946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73" y="39747"/>
            <a:ext cx="3129975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Long-term project control</a:t>
            </a:r>
          </a:p>
        </p:txBody>
      </p:sp>
      <p:sp>
        <p:nvSpPr>
          <p:cNvPr id="2892804" name="Text Box 4">
            <a:extLst>
              <a:ext uri="{FF2B5EF4-FFF2-40B4-BE49-F238E27FC236}">
                <a16:creationId xmlns:a16="http://schemas.microsoft.com/office/drawing/2014/main" id="{586EFDBA-DA63-C3E6-B38B-877BB90FA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590529"/>
            <a:ext cx="8856984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 algn="l">
              <a:lnSpc>
                <a:spcPct val="80000"/>
              </a:lnSpc>
              <a:buAutoNum type="arabicPeriod"/>
            </a:pPr>
            <a:r>
              <a:rPr lang="en" altLang="en-US" sz="1200" dirty="0"/>
              <a:t>The </a:t>
            </a:r>
            <a:r>
              <a:rPr lang="en" altLang="zh-TW" sz="1200" dirty="0"/>
              <a:t>BY </a:t>
            </a:r>
            <a:r>
              <a:rPr lang="en" altLang="en-US" sz="1200" dirty="0"/>
              <a:t>machine is equipped with a packaging </a:t>
            </a:r>
            <a:r>
              <a:rPr lang="en" altLang="zh-TW" sz="1200" dirty="0"/>
              <a:t>KPI </a:t>
            </a:r>
            <a:r>
              <a:rPr lang="en" altLang="en-US" sz="1200" dirty="0"/>
              <a:t>signboard, focusing on controlling the quantity</a:t>
            </a:r>
          </a:p>
          <a:p>
            <a:pPr algn="l">
              <a:lnSpc>
                <a:spcPct val="80000"/>
              </a:lnSpc>
            </a:pPr>
            <a:r>
              <a:rPr lang="en" altLang="en-US" sz="1200" dirty="0"/>
              <a:t> of product packaging in a fixed period of time.</a:t>
            </a:r>
          </a:p>
          <a:p>
            <a:pPr algn="l">
              <a:lnSpc>
                <a:spcPct val="80000"/>
              </a:lnSpc>
            </a:pPr>
            <a:r>
              <a:rPr lang="en" altLang="en-US" sz="1200" dirty="0"/>
              <a:t>2. During the </a:t>
            </a:r>
            <a:r>
              <a:rPr lang="en" altLang="zh-TW" sz="1200" dirty="0"/>
              <a:t>BY </a:t>
            </a:r>
            <a:r>
              <a:rPr lang="en" altLang="en-US" sz="1200" dirty="0"/>
              <a:t>period, the packaging line leader &amp; production team leader </a:t>
            </a:r>
            <a:r>
              <a:rPr lang="en" altLang="zh-TW" sz="1200" dirty="0"/>
              <a:t>will check </a:t>
            </a:r>
            <a:r>
              <a:rPr lang="en" altLang="en-US" sz="1200" dirty="0"/>
              <a:t>the packaging quantity once.</a:t>
            </a:r>
          </a:p>
          <a:p>
            <a:pPr algn="l">
              <a:lnSpc>
                <a:spcPct val="80000"/>
              </a:lnSpc>
            </a:pPr>
            <a:r>
              <a:rPr lang="en" altLang="en-US" sz="1200" dirty="0"/>
              <a:t> If there are any abnormalities, they will be handled in accordance with </a:t>
            </a:r>
            <a:r>
              <a:rPr lang="en" altLang="zh-TW" sz="1200" dirty="0"/>
              <a:t>the RFC in a timely manner.</a:t>
            </a:r>
          </a:p>
        </p:txBody>
      </p:sp>
      <p:sp>
        <p:nvSpPr>
          <p:cNvPr id="2892805" name="Rectangle 5">
            <a:extLst>
              <a:ext uri="{FF2B5EF4-FFF2-40B4-BE49-F238E27FC236}">
                <a16:creationId xmlns:a16="http://schemas.microsoft.com/office/drawing/2014/main" id="{F1C43190-C7A9-4D76-DEC7-197FBCD7C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800600"/>
            <a:ext cx="533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pic>
        <p:nvPicPr>
          <p:cNvPr id="2892806" name="Picture 6">
            <a:extLst>
              <a:ext uri="{FF2B5EF4-FFF2-40B4-BE49-F238E27FC236}">
                <a16:creationId xmlns:a16="http://schemas.microsoft.com/office/drawing/2014/main" id="{620F9E7E-6FF8-A5E3-0C69-DC40B7086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0" y="754708"/>
            <a:ext cx="6488343" cy="46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3826" name="Object 2">
            <a:extLst>
              <a:ext uri="{FF2B5EF4-FFF2-40B4-BE49-F238E27FC236}">
                <a16:creationId xmlns:a16="http://schemas.microsoft.com/office/drawing/2014/main" id="{6ABE654F-DB13-F89B-608B-603BAA325F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896938"/>
          <a:ext cx="8458200" cy="519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6258289" imgH="3476887" progId="Excel.Sheet.8">
                  <p:embed/>
                </p:oleObj>
              </mc:Choice>
              <mc:Fallback>
                <p:oleObj name="工作表" r:id="rId2" imgW="6258289" imgH="3476887" progId="Excel.Sheet.8">
                  <p:embed/>
                  <p:pic>
                    <p:nvPicPr>
                      <p:cNvPr id="2893826" name="Object 2">
                        <a:extLst>
                          <a:ext uri="{FF2B5EF4-FFF2-40B4-BE49-F238E27FC236}">
                            <a16:creationId xmlns:a16="http://schemas.microsoft.com/office/drawing/2014/main" id="{6ABE654F-DB13-F89B-608B-603BAA325F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896938"/>
                        <a:ext cx="8458200" cy="519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3827" name="Object 3">
            <a:hlinkClick r:id="" action="ppaction://ole?verb=0"/>
            <a:extLst>
              <a:ext uri="{FF2B5EF4-FFF2-40B4-BE49-F238E27FC236}">
                <a16:creationId xmlns:a16="http://schemas.microsoft.com/office/drawing/2014/main" id="{74C2A3FE-859C-B1A7-5D2C-DED80959C3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5181600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件" showAsIcon="1" r:id="rId4" imgW="914400" imgH="685800" progId="Word.Document.8">
                  <p:embed/>
                </p:oleObj>
              </mc:Choice>
              <mc:Fallback>
                <p:oleObj name="文件" showAsIcon="1" r:id="rId4" imgW="914400" imgH="685800" progId="Word.Document.8">
                  <p:embed/>
                  <p:pic>
                    <p:nvPicPr>
                      <p:cNvPr id="2893827" name="Object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4C2A3FE-859C-B1A7-5D2C-DED80959C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181600"/>
                        <a:ext cx="914400" cy="6858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3828" name="Rectangle 4">
            <a:extLst>
              <a:ext uri="{FF2B5EF4-FFF2-40B4-BE49-F238E27FC236}">
                <a16:creationId xmlns:a16="http://schemas.microsoft.com/office/drawing/2014/main" id="{4B1140FB-FE12-A016-69D1-1718E6D8E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40" y="-32650"/>
            <a:ext cx="1828800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0" lang="en" altLang="en-US" sz="2400" dirty="0">
                <a:latin typeface="新細明體" panose="02020500000000000000" pitchFamily="18" charset="-120"/>
              </a:rPr>
              <a:t>Exception handling mechanism</a:t>
            </a:r>
          </a:p>
        </p:txBody>
      </p:sp>
      <p:graphicFrame>
        <p:nvGraphicFramePr>
          <p:cNvPr id="2893829" name="Object 5">
            <a:hlinkClick r:id="" action="ppaction://ole?verb=0"/>
            <a:extLst>
              <a:ext uri="{FF2B5EF4-FFF2-40B4-BE49-F238E27FC236}">
                <a16:creationId xmlns:a16="http://schemas.microsoft.com/office/drawing/2014/main" id="{8E7BD75B-A9C3-133B-2D48-5143E57310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4114800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6" imgW="914400" imgH="685800" progId="PowerPoint.Show.8">
                  <p:embed/>
                </p:oleObj>
              </mc:Choice>
              <mc:Fallback>
                <p:oleObj name="簡報" showAsIcon="1" r:id="rId6" imgW="914400" imgH="685800" progId="PowerPoint.Show.8">
                  <p:embed/>
                  <p:pic>
                    <p:nvPicPr>
                      <p:cNvPr id="2893829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E7BD75B-A9C3-133B-2D48-5143E57310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114800"/>
                        <a:ext cx="914400" cy="6858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850" name="Rectangle 2">
            <a:extLst>
              <a:ext uri="{FF2B5EF4-FFF2-40B4-BE49-F238E27FC236}">
                <a16:creationId xmlns:a16="http://schemas.microsoft.com/office/drawing/2014/main" id="{68E5212C-0021-5EA4-FA22-589AFBF0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647651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" altLang="en-US" sz="2400" dirty="0"/>
              <a:t>Establish a production management manpower </a:t>
            </a:r>
          </a:p>
          <a:p>
            <a:pPr algn="l">
              <a:lnSpc>
                <a:spcPct val="100000"/>
              </a:lnSpc>
            </a:pPr>
            <a:r>
              <a:rPr lang="en" altLang="en-US" sz="2400" dirty="0"/>
              <a:t>trial calculation system</a:t>
            </a:r>
          </a:p>
        </p:txBody>
      </p:sp>
      <p:sp>
        <p:nvSpPr>
          <p:cNvPr id="2894851" name="Text Box 3">
            <a:extLst>
              <a:ext uri="{FF2B5EF4-FFF2-40B4-BE49-F238E27FC236}">
                <a16:creationId xmlns:a16="http://schemas.microsoft.com/office/drawing/2014/main" id="{4DC7A564-9128-09A8-7EFC-491CA4EF2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876800"/>
            <a:ext cx="7863408" cy="100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" altLang="en-US" dirty="0"/>
              <a:t>The number of people needed </a:t>
            </a:r>
            <a:r>
              <a:rPr lang="en" altLang="zh-TW" dirty="0"/>
              <a:t>per day </a:t>
            </a:r>
            <a:r>
              <a:rPr lang="en" altLang="en-US" dirty="0"/>
              <a:t>can be calculated based on the operator's standard working time ( </a:t>
            </a:r>
            <a:r>
              <a:rPr lang="en" altLang="zh-TW" dirty="0"/>
              <a:t>ST) </a:t>
            </a:r>
            <a:r>
              <a:rPr lang="en" altLang="en-US" dirty="0"/>
              <a:t>and the </a:t>
            </a:r>
            <a:r>
              <a:rPr lang="en" altLang="zh-TW" dirty="0"/>
              <a:t>monthly product plan volume.</a:t>
            </a:r>
          </a:p>
          <a:p>
            <a:pPr algn="l">
              <a:lnSpc>
                <a:spcPct val="90000"/>
              </a:lnSpc>
            </a:pPr>
            <a:r>
              <a:rPr lang="en" altLang="en-US" dirty="0"/>
              <a:t>Taking March as an example, 15 machines were started, and the manpower required for packaging in two shifts was 16 people.</a:t>
            </a:r>
          </a:p>
        </p:txBody>
      </p:sp>
      <p:graphicFrame>
        <p:nvGraphicFramePr>
          <p:cNvPr id="2894852" name="Object 4">
            <a:extLst>
              <a:ext uri="{FF2B5EF4-FFF2-40B4-BE49-F238E27FC236}">
                <a16:creationId xmlns:a16="http://schemas.microsoft.com/office/drawing/2014/main" id="{A2F1176A-85E5-E483-2CF9-82182C0FC2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18430"/>
              </p:ext>
            </p:extLst>
          </p:nvPr>
        </p:nvGraphicFramePr>
        <p:xfrm>
          <a:off x="304800" y="1581150"/>
          <a:ext cx="8553450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53463" imgH="2762182" progId="Excel.Sheet.8">
                  <p:embed/>
                </p:oleObj>
              </mc:Choice>
              <mc:Fallback>
                <p:oleObj name="Worksheet" r:id="rId2" imgW="8553463" imgH="2762182" progId="Excel.Sheet.8">
                  <p:embed/>
                  <p:pic>
                    <p:nvPicPr>
                      <p:cNvPr id="2894852" name="Object 4">
                        <a:extLst>
                          <a:ext uri="{FF2B5EF4-FFF2-40B4-BE49-F238E27FC236}">
                            <a16:creationId xmlns:a16="http://schemas.microsoft.com/office/drawing/2014/main" id="{A2F1176A-85E5-E483-2CF9-82182C0FC2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581150"/>
                        <a:ext cx="8553450" cy="276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4853" name="Oval 5">
            <a:extLst>
              <a:ext uri="{FF2B5EF4-FFF2-40B4-BE49-F238E27FC236}">
                <a16:creationId xmlns:a16="http://schemas.microsoft.com/office/drawing/2014/main" id="{4C9C13D2-E6DB-C32B-2B96-BFA8D4378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571750"/>
            <a:ext cx="838200" cy="1752600"/>
          </a:xfrm>
          <a:prstGeom prst="ellipse">
            <a:avLst/>
          </a:prstGeom>
          <a:noFill/>
          <a:ln w="11176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874" name="Text Box 2">
            <a:extLst>
              <a:ext uri="{FF2B5EF4-FFF2-40B4-BE49-F238E27FC236}">
                <a16:creationId xmlns:a16="http://schemas.microsoft.com/office/drawing/2014/main" id="{A30C8B50-E80A-9C27-7DFC-C91E7EC9B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103480"/>
            <a:ext cx="3674120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 dirty="0">
                <a:latin typeface="新細明體" panose="02020500000000000000" pitchFamily="18" charset="-120"/>
              </a:rPr>
              <a:t>Education and training</a:t>
            </a:r>
          </a:p>
        </p:txBody>
      </p:sp>
      <p:graphicFrame>
        <p:nvGraphicFramePr>
          <p:cNvPr id="2895875" name="Object 3">
            <a:extLst>
              <a:ext uri="{FF2B5EF4-FFF2-40B4-BE49-F238E27FC236}">
                <a16:creationId xmlns:a16="http://schemas.microsoft.com/office/drawing/2014/main" id="{CD9C99A2-F220-A21D-BBD3-0224F2196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212325"/>
              </p:ext>
            </p:extLst>
          </p:nvPr>
        </p:nvGraphicFramePr>
        <p:xfrm>
          <a:off x="990600" y="1143000"/>
          <a:ext cx="7170738" cy="359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600441" imgH="2305084" progId="Excel.Sheet.8">
                  <p:embed/>
                </p:oleObj>
              </mc:Choice>
              <mc:Fallback>
                <p:oleObj name="Worksheet" r:id="rId2" imgW="4600441" imgH="2305084" progId="Excel.Sheet.8">
                  <p:embed/>
                  <p:pic>
                    <p:nvPicPr>
                      <p:cNvPr id="2895875" name="Object 3">
                        <a:extLst>
                          <a:ext uri="{FF2B5EF4-FFF2-40B4-BE49-F238E27FC236}">
                            <a16:creationId xmlns:a16="http://schemas.microsoft.com/office/drawing/2014/main" id="{CD9C99A2-F220-A21D-BBD3-0224F2196C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143000"/>
                        <a:ext cx="7170738" cy="359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FC9FCB"/>
                                </a:gs>
                                <a:gs pos="13000">
                                  <a:srgbClr val="F8B049"/>
                                </a:gs>
                                <a:gs pos="21001">
                                  <a:srgbClr val="F8B049"/>
                                </a:gs>
                                <a:gs pos="63000">
                                  <a:srgbClr val="FEE7F2"/>
                                </a:gs>
                                <a:gs pos="67000">
                                  <a:srgbClr val="F952A0"/>
                                </a:gs>
                                <a:gs pos="69000">
                                  <a:srgbClr val="C50849"/>
                                </a:gs>
                                <a:gs pos="82001">
                                  <a:srgbClr val="B43E85"/>
                                </a:gs>
                                <a:gs pos="100000">
                                  <a:srgbClr val="F8B049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5876" name="Object 4">
            <a:hlinkClick r:id="" action="ppaction://ole?verb=0"/>
            <a:extLst>
              <a:ext uri="{FF2B5EF4-FFF2-40B4-BE49-F238E27FC236}">
                <a16:creationId xmlns:a16="http://schemas.microsoft.com/office/drawing/2014/main" id="{240BB237-2A6E-56EF-4B35-7BC12126BD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2895600"/>
          <a:ext cx="533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4" imgW="914400" imgH="685800" progId="Excel.Sheet.8">
                  <p:embed/>
                </p:oleObj>
              </mc:Choice>
              <mc:Fallback>
                <p:oleObj name="工作表" showAsIcon="1" r:id="rId4" imgW="914400" imgH="685800" progId="Excel.Sheet.8">
                  <p:embed/>
                  <p:pic>
                    <p:nvPicPr>
                      <p:cNvPr id="2895876" name="Object 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40BB237-2A6E-56EF-4B35-7BC12126BD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895600"/>
                        <a:ext cx="533400" cy="304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5877" name="Object 5">
            <a:hlinkClick r:id="" action="ppaction://ole?verb=0"/>
            <a:extLst>
              <a:ext uri="{FF2B5EF4-FFF2-40B4-BE49-F238E27FC236}">
                <a16:creationId xmlns:a16="http://schemas.microsoft.com/office/drawing/2014/main" id="{D2E1F48F-CDBD-35CB-F9E1-186245FFEA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4019550"/>
          <a:ext cx="533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6" imgW="914400" imgH="685800" progId="Excel.Sheet.8">
                  <p:embed/>
                </p:oleObj>
              </mc:Choice>
              <mc:Fallback>
                <p:oleObj name="工作表" showAsIcon="1" r:id="rId6" imgW="914400" imgH="685800" progId="Excel.Sheet.8">
                  <p:embed/>
                  <p:pic>
                    <p:nvPicPr>
                      <p:cNvPr id="2895877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2E1F48F-CDBD-35CB-F9E1-186245FFEA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019550"/>
                        <a:ext cx="533400" cy="4000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5878" name="Object 6">
            <a:hlinkClick r:id="" action="ppaction://ole?verb=1"/>
            <a:extLst>
              <a:ext uri="{FF2B5EF4-FFF2-40B4-BE49-F238E27FC236}">
                <a16:creationId xmlns:a16="http://schemas.microsoft.com/office/drawing/2014/main" id="{1789966E-72B4-FBE4-4B9B-5B69B5E23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2362200"/>
          <a:ext cx="533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8" imgW="914400" imgH="685800" progId="Excel.Sheet.8">
                  <p:embed/>
                </p:oleObj>
              </mc:Choice>
              <mc:Fallback>
                <p:oleObj name="工作表" showAsIcon="1" r:id="rId8" imgW="914400" imgH="685800" progId="Excel.Sheet.8">
                  <p:embed/>
                  <p:pic>
                    <p:nvPicPr>
                      <p:cNvPr id="2895878" name="Object 6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1789966E-72B4-FBE4-4B9B-5B69B5E235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362200"/>
                        <a:ext cx="533400" cy="342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9794" name="Picture 2">
            <a:extLst>
              <a:ext uri="{FF2B5EF4-FFF2-40B4-BE49-F238E27FC236}">
                <a16:creationId xmlns:a16="http://schemas.microsoft.com/office/drawing/2014/main" id="{45437DA5-92E1-51EA-8009-7A96C339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1488"/>
            <a:ext cx="9128125" cy="45672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849795" name="Group 3">
            <a:extLst>
              <a:ext uri="{FF2B5EF4-FFF2-40B4-BE49-F238E27FC236}">
                <a16:creationId xmlns:a16="http://schemas.microsoft.com/office/drawing/2014/main" id="{9E49157E-D503-86A1-63CC-A49981641B00}"/>
              </a:ext>
            </a:extLst>
          </p:cNvPr>
          <p:cNvGrpSpPr>
            <a:grpSpLocks/>
          </p:cNvGrpSpPr>
          <p:nvPr/>
        </p:nvGrpSpPr>
        <p:grpSpPr bwMode="auto">
          <a:xfrm>
            <a:off x="90488" y="5300663"/>
            <a:ext cx="4194175" cy="896937"/>
            <a:chOff x="37" y="3663"/>
            <a:chExt cx="2706" cy="564"/>
          </a:xfrm>
        </p:grpSpPr>
        <p:sp>
          <p:nvSpPr>
            <p:cNvPr id="2849796" name="AutoShape 4">
              <a:extLst>
                <a:ext uri="{FF2B5EF4-FFF2-40B4-BE49-F238E27FC236}">
                  <a16:creationId xmlns:a16="http://schemas.microsoft.com/office/drawing/2014/main" id="{4A471135-092F-4BF9-5EA6-226C2A25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3669"/>
              <a:ext cx="2706" cy="41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50000"/>
              </a:srgbClr>
            </a:solidFill>
            <a:ln w="63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797" name="Text Box 5">
              <a:extLst>
                <a:ext uri="{FF2B5EF4-FFF2-40B4-BE49-F238E27FC236}">
                  <a16:creationId xmlns:a16="http://schemas.microsoft.com/office/drawing/2014/main" id="{D6702840-00DF-BAD2-20FB-9524AE5EC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" y="3663"/>
              <a:ext cx="1692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en-US" sz="2400" b="0">
                  <a:solidFill>
                    <a:srgbClr val="000099"/>
                  </a:solidFill>
                  <a:latin typeface="Arial Black" panose="020B0A04020102020204" pitchFamily="34" charset="0"/>
                </a:rPr>
                <a:t>Stable and </a:t>
              </a:r>
              <a:r>
                <a:rPr kumimoji="0" lang="en" altLang="zh-TW" sz="2400" b="0">
                  <a:solidFill>
                    <a:srgbClr val="000099"/>
                  </a:solidFill>
                  <a:latin typeface="Arial Black" panose="020B0A04020102020204" pitchFamily="34" charset="0"/>
                </a:rPr>
                <a:t>standard process</a:t>
              </a:r>
              <a:endParaRPr kumimoji="0" lang="zh-CN" altLang="en-US" sz="2400" b="0">
                <a:solidFill>
                  <a:srgbClr val="000099"/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2849798" name="Group 6">
              <a:extLst>
                <a:ext uri="{FF2B5EF4-FFF2-40B4-BE49-F238E27FC236}">
                  <a16:creationId xmlns:a16="http://schemas.microsoft.com/office/drawing/2014/main" id="{D31886FF-0C8A-FB11-2469-8AF5038838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3" y="3940"/>
              <a:ext cx="773" cy="287"/>
              <a:chOff x="667" y="1665"/>
              <a:chExt cx="773" cy="350"/>
            </a:xfrm>
          </p:grpSpPr>
          <p:sp>
            <p:nvSpPr>
              <p:cNvPr id="2849799" name="Oval 7">
                <a:extLst>
                  <a:ext uri="{FF2B5EF4-FFF2-40B4-BE49-F238E27FC236}">
                    <a16:creationId xmlns:a16="http://schemas.microsoft.com/office/drawing/2014/main" id="{1C2AD6C9-F24B-1B21-4288-2C193F28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" y="1680"/>
                <a:ext cx="773" cy="320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9800" name="Text Box 8">
                <a:extLst>
                  <a:ext uri="{FF2B5EF4-FFF2-40B4-BE49-F238E27FC236}">
                    <a16:creationId xmlns:a16="http://schemas.microsoft.com/office/drawing/2014/main" id="{33D203A9-AF63-D0D1-AA3F-557EA03E75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1" y="1665"/>
                <a:ext cx="509" cy="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</a:pPr>
                <a:r>
                  <a:rPr kumimoji="0" lang="en" altLang="zh-TW" sz="2400" b="0">
                    <a:solidFill>
                      <a:srgbClr val="FFFF99"/>
                    </a:solidFill>
                    <a:latin typeface="Arial Black" panose="020B0A04020102020204" pitchFamily="34" charset="0"/>
                    <a:ea typeface="SimSun" panose="02010600030101010101" pitchFamily="2" charset="-122"/>
                  </a:rPr>
                  <a:t>+++</a:t>
                </a:r>
                <a:endParaRPr kumimoji="0" lang="en-US" altLang="zh-CN" sz="2400" b="0">
                  <a:solidFill>
                    <a:srgbClr val="FFFF99"/>
                  </a:solidFill>
                  <a:latin typeface="Arial Black" panose="020B0A04020102020204" pitchFamily="34" charset="0"/>
                  <a:ea typeface="SimSun" panose="02010600030101010101" pitchFamily="2" charset="-122"/>
                </a:endParaRPr>
              </a:p>
            </p:txBody>
          </p:sp>
        </p:grpSp>
      </p:grpSp>
      <p:grpSp>
        <p:nvGrpSpPr>
          <p:cNvPr id="2849801" name="Group 9">
            <a:extLst>
              <a:ext uri="{FF2B5EF4-FFF2-40B4-BE49-F238E27FC236}">
                <a16:creationId xmlns:a16="http://schemas.microsoft.com/office/drawing/2014/main" id="{3815C622-94D4-3BA0-7311-89D3CFD91B91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4365625"/>
            <a:ext cx="4194175" cy="893763"/>
            <a:chOff x="1148" y="3074"/>
            <a:chExt cx="2706" cy="562"/>
          </a:xfrm>
        </p:grpSpPr>
        <p:sp>
          <p:nvSpPr>
            <p:cNvPr id="2849802" name="AutoShape 10">
              <a:extLst>
                <a:ext uri="{FF2B5EF4-FFF2-40B4-BE49-F238E27FC236}">
                  <a16:creationId xmlns:a16="http://schemas.microsoft.com/office/drawing/2014/main" id="{33701EC9-109F-6DE1-28D3-DEDF6317B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3078"/>
              <a:ext cx="2706" cy="41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50000"/>
              </a:srgbClr>
            </a:solidFill>
            <a:ln w="63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03" name="Text Box 11">
              <a:extLst>
                <a:ext uri="{FF2B5EF4-FFF2-40B4-BE49-F238E27FC236}">
                  <a16:creationId xmlns:a16="http://schemas.microsoft.com/office/drawing/2014/main" id="{3BD210B7-5492-D78A-570F-CCCB9DF0F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3074"/>
              <a:ext cx="1496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zh-TW" sz="2400" b="0">
                  <a:solidFill>
                    <a:srgbClr val="000099"/>
                  </a:solidFill>
                  <a:latin typeface="Arial Black" panose="020B0A04020102020204" pitchFamily="34" charset="0"/>
                </a:rPr>
                <a:t>Reasonable employment of people and </a:t>
              </a:r>
              <a:r>
                <a:rPr kumimoji="0" lang="en" altLang="en-US" sz="2400" b="0">
                  <a:solidFill>
                    <a:srgbClr val="000099"/>
                  </a:solidFill>
                  <a:latin typeface="Arial Black" panose="020B0A04020102020204" pitchFamily="34" charset="0"/>
                </a:rPr>
                <a:t>machines</a:t>
              </a:r>
              <a:endParaRPr kumimoji="0" lang="zh-CN" altLang="en-US" sz="2400" b="0">
                <a:solidFill>
                  <a:srgbClr val="00009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849804" name="Oval 12">
              <a:extLst>
                <a:ext uri="{FF2B5EF4-FFF2-40B4-BE49-F238E27FC236}">
                  <a16:creationId xmlns:a16="http://schemas.microsoft.com/office/drawing/2014/main" id="{B0900026-6B40-3F52-1877-2FEAB1F0B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" y="3362"/>
              <a:ext cx="773" cy="263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05" name="Text Box 13">
              <a:extLst>
                <a:ext uri="{FF2B5EF4-FFF2-40B4-BE49-F238E27FC236}">
                  <a16:creationId xmlns:a16="http://schemas.microsoft.com/office/drawing/2014/main" id="{2A0C356B-5D98-6A82-7894-9D544EFCC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5" y="3349"/>
              <a:ext cx="249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zh-TW" sz="2400" b="0">
                  <a:solidFill>
                    <a:srgbClr val="FFFF99"/>
                  </a:solidFill>
                  <a:latin typeface="Arial Black" panose="020B0A04020102020204" pitchFamily="34" charset="0"/>
                  <a:ea typeface="SimSun" panose="02010600030101010101" pitchFamily="2" charset="-122"/>
                </a:rPr>
                <a:t>+</a:t>
              </a:r>
              <a:endParaRPr kumimoji="0" lang="en-US" altLang="zh-CN" sz="2400" b="0">
                <a:solidFill>
                  <a:srgbClr val="FFFF99"/>
                </a:solidFill>
                <a:latin typeface="Arial Black" panose="020B0A040201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2849806" name="Group 14">
            <a:extLst>
              <a:ext uri="{FF2B5EF4-FFF2-40B4-BE49-F238E27FC236}">
                <a16:creationId xmlns:a16="http://schemas.microsoft.com/office/drawing/2014/main" id="{E12E7AFF-CAE3-97A9-F8FC-5E55C73472C7}"/>
              </a:ext>
            </a:extLst>
          </p:cNvPr>
          <p:cNvGrpSpPr>
            <a:grpSpLocks/>
          </p:cNvGrpSpPr>
          <p:nvPr/>
        </p:nvGrpSpPr>
        <p:grpSpPr bwMode="auto">
          <a:xfrm>
            <a:off x="2484438" y="3432175"/>
            <a:ext cx="4194175" cy="893763"/>
            <a:chOff x="2259" y="2484"/>
            <a:chExt cx="2706" cy="562"/>
          </a:xfrm>
        </p:grpSpPr>
        <p:sp>
          <p:nvSpPr>
            <p:cNvPr id="2849807" name="AutoShape 15">
              <a:extLst>
                <a:ext uri="{FF2B5EF4-FFF2-40B4-BE49-F238E27FC236}">
                  <a16:creationId xmlns:a16="http://schemas.microsoft.com/office/drawing/2014/main" id="{91D3C57D-C57D-66AA-4B7B-488681962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" y="2488"/>
              <a:ext cx="2706" cy="410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50000"/>
              </a:srgbClr>
            </a:solidFill>
            <a:ln w="63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08" name="Text Box 16">
              <a:extLst>
                <a:ext uri="{FF2B5EF4-FFF2-40B4-BE49-F238E27FC236}">
                  <a16:creationId xmlns:a16="http://schemas.microsoft.com/office/drawing/2014/main" id="{468E5350-BE23-FCCA-7775-F8C4233A5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8" y="2484"/>
              <a:ext cx="906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zh-TW" sz="2400" b="0">
                  <a:solidFill>
                    <a:srgbClr val="000099"/>
                  </a:solidFill>
                  <a:latin typeface="Arial Black" panose="020B0A04020102020204" pitchFamily="34" charset="0"/>
                </a:rPr>
                <a:t>employee morale</a:t>
              </a:r>
              <a:endParaRPr kumimoji="0" lang="zh-CN" altLang="en-US" sz="2400" b="0">
                <a:solidFill>
                  <a:srgbClr val="00009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849809" name="Oval 17">
              <a:extLst>
                <a:ext uri="{FF2B5EF4-FFF2-40B4-BE49-F238E27FC236}">
                  <a16:creationId xmlns:a16="http://schemas.microsoft.com/office/drawing/2014/main" id="{84E953B3-EDEF-E815-FA6F-84FA066E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" y="2772"/>
              <a:ext cx="773" cy="263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10" name="Text Box 18">
              <a:extLst>
                <a:ext uri="{FF2B5EF4-FFF2-40B4-BE49-F238E27FC236}">
                  <a16:creationId xmlns:a16="http://schemas.microsoft.com/office/drawing/2014/main" id="{66C772C3-F27F-580A-FC6A-9B8B81291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7" y="2759"/>
              <a:ext cx="249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zh-CN" sz="2400" b="0">
                  <a:solidFill>
                    <a:srgbClr val="FFFF99"/>
                  </a:solidFill>
                  <a:latin typeface="Arial Black" panose="020B0A04020102020204" pitchFamily="34" charset="0"/>
                  <a:ea typeface="SimSun" panose="02010600030101010101" pitchFamily="2" charset="-122"/>
                </a:rPr>
                <a:t>+</a:t>
              </a:r>
            </a:p>
          </p:txBody>
        </p:sp>
      </p:grpSp>
      <p:grpSp>
        <p:nvGrpSpPr>
          <p:cNvPr id="2849811" name="Group 19">
            <a:extLst>
              <a:ext uri="{FF2B5EF4-FFF2-40B4-BE49-F238E27FC236}">
                <a16:creationId xmlns:a16="http://schemas.microsoft.com/office/drawing/2014/main" id="{4C261D1B-5826-2B68-644D-8A7C27EC8A22}"/>
              </a:ext>
            </a:extLst>
          </p:cNvPr>
          <p:cNvGrpSpPr>
            <a:grpSpLocks/>
          </p:cNvGrpSpPr>
          <p:nvPr/>
        </p:nvGrpSpPr>
        <p:grpSpPr bwMode="auto">
          <a:xfrm>
            <a:off x="4140200" y="2492375"/>
            <a:ext cx="4194175" cy="895350"/>
            <a:chOff x="3497" y="1895"/>
            <a:chExt cx="2706" cy="563"/>
          </a:xfrm>
        </p:grpSpPr>
        <p:sp>
          <p:nvSpPr>
            <p:cNvPr id="2849812" name="AutoShape 20">
              <a:extLst>
                <a:ext uri="{FF2B5EF4-FFF2-40B4-BE49-F238E27FC236}">
                  <a16:creationId xmlns:a16="http://schemas.microsoft.com/office/drawing/2014/main" id="{FE8A313C-EDC7-F3A0-74B6-50955E38C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7" y="1899"/>
              <a:ext cx="2706" cy="411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50000"/>
              </a:srgbClr>
            </a:solidFill>
            <a:ln w="63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13" name="Text Box 21">
              <a:extLst>
                <a:ext uri="{FF2B5EF4-FFF2-40B4-BE49-F238E27FC236}">
                  <a16:creationId xmlns:a16="http://schemas.microsoft.com/office/drawing/2014/main" id="{AFAEC057-05C4-B20F-6BE8-B01A08743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3" y="1895"/>
              <a:ext cx="1298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zh-TW" sz="2400" b="0">
                  <a:solidFill>
                    <a:srgbClr val="000099"/>
                  </a:solidFill>
                  <a:latin typeface="Arial Black" panose="020B0A04020102020204" pitchFamily="34" charset="0"/>
                </a:rPr>
                <a:t>Solve the root </a:t>
              </a:r>
              <a:r>
                <a:rPr kumimoji="0" lang="en" altLang="en-US" sz="2400" b="0">
                  <a:solidFill>
                    <a:srgbClr val="000099"/>
                  </a:solidFill>
                  <a:latin typeface="Arial Black" panose="020B0A04020102020204" pitchFamily="34" charset="0"/>
                </a:rPr>
                <a:t>problem</a:t>
              </a:r>
            </a:p>
          </p:txBody>
        </p:sp>
        <p:sp>
          <p:nvSpPr>
            <p:cNvPr id="2849814" name="Oval 22">
              <a:extLst>
                <a:ext uri="{FF2B5EF4-FFF2-40B4-BE49-F238E27FC236}">
                  <a16:creationId xmlns:a16="http://schemas.microsoft.com/office/drawing/2014/main" id="{06F9A4B9-D6CC-0AC8-7ABB-B8CC983AF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2183"/>
              <a:ext cx="773" cy="263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15" name="Text Box 23">
              <a:extLst>
                <a:ext uri="{FF2B5EF4-FFF2-40B4-BE49-F238E27FC236}">
                  <a16:creationId xmlns:a16="http://schemas.microsoft.com/office/drawing/2014/main" id="{0F2CB2E4-B6FA-3948-E90F-BEB5173DC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" y="2171"/>
              <a:ext cx="249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zh-CN" sz="2400" b="0">
                  <a:solidFill>
                    <a:srgbClr val="FFFF99"/>
                  </a:solidFill>
                  <a:latin typeface="Arial Black" panose="020B0A04020102020204" pitchFamily="34" charset="0"/>
                  <a:ea typeface="SimSun" panose="02010600030101010101" pitchFamily="2" charset="-122"/>
                </a:rPr>
                <a:t>+</a:t>
              </a:r>
            </a:p>
          </p:txBody>
        </p:sp>
      </p:grpSp>
      <p:grpSp>
        <p:nvGrpSpPr>
          <p:cNvPr id="2849816" name="Group 24">
            <a:extLst>
              <a:ext uri="{FF2B5EF4-FFF2-40B4-BE49-F238E27FC236}">
                <a16:creationId xmlns:a16="http://schemas.microsoft.com/office/drawing/2014/main" id="{51C84046-06B8-E4F3-599B-D2E156475FC8}"/>
              </a:ext>
            </a:extLst>
          </p:cNvPr>
          <p:cNvGrpSpPr>
            <a:grpSpLocks/>
          </p:cNvGrpSpPr>
          <p:nvPr/>
        </p:nvGrpSpPr>
        <p:grpSpPr bwMode="auto">
          <a:xfrm>
            <a:off x="4778375" y="1268413"/>
            <a:ext cx="4192588" cy="895350"/>
            <a:chOff x="2881" y="1305"/>
            <a:chExt cx="2706" cy="563"/>
          </a:xfrm>
        </p:grpSpPr>
        <p:sp>
          <p:nvSpPr>
            <p:cNvPr id="2849817" name="AutoShape 25">
              <a:extLst>
                <a:ext uri="{FF2B5EF4-FFF2-40B4-BE49-F238E27FC236}">
                  <a16:creationId xmlns:a16="http://schemas.microsoft.com/office/drawing/2014/main" id="{AE3D0D81-DAC1-E501-48D3-FF9268DB8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" y="1309"/>
              <a:ext cx="2706" cy="411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50000"/>
              </a:srgbClr>
            </a:solidFill>
            <a:ln w="63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18" name="Text Box 26">
              <a:extLst>
                <a:ext uri="{FF2B5EF4-FFF2-40B4-BE49-F238E27FC236}">
                  <a16:creationId xmlns:a16="http://schemas.microsoft.com/office/drawing/2014/main" id="{A7446CA1-C195-F07F-6304-E2F73B620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2" y="1305"/>
              <a:ext cx="905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en-US" sz="2400" b="0">
                  <a:solidFill>
                    <a:srgbClr val="000099"/>
                  </a:solidFill>
                  <a:latin typeface="Arial Black" panose="020B0A04020102020204" pitchFamily="34" charset="0"/>
                </a:rPr>
                <a:t>Eliminate </a:t>
              </a:r>
              <a:r>
                <a:rPr kumimoji="0" lang="en" altLang="zh-TW" sz="2400" b="0">
                  <a:solidFill>
                    <a:srgbClr val="000099"/>
                  </a:solidFill>
                  <a:latin typeface="Arial Black" panose="020B0A04020102020204" pitchFamily="34" charset="0"/>
                </a:rPr>
                <a:t>waste</a:t>
              </a:r>
              <a:endParaRPr kumimoji="0" lang="zh-CN" altLang="en-US" sz="2400" b="0">
                <a:solidFill>
                  <a:srgbClr val="00009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849819" name="Oval 27">
              <a:extLst>
                <a:ext uri="{FF2B5EF4-FFF2-40B4-BE49-F238E27FC236}">
                  <a16:creationId xmlns:a16="http://schemas.microsoft.com/office/drawing/2014/main" id="{8BCC851A-94EB-E7AB-8C70-CC295E6FD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7" y="1593"/>
              <a:ext cx="773" cy="263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820" name="Text Box 28">
              <a:extLst>
                <a:ext uri="{FF2B5EF4-FFF2-40B4-BE49-F238E27FC236}">
                  <a16:creationId xmlns:a16="http://schemas.microsoft.com/office/drawing/2014/main" id="{F9C2899D-A317-A3AE-A320-2B0C744B5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4" y="1581"/>
              <a:ext cx="379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0" lang="en" altLang="zh-TW" sz="2400" b="0">
                  <a:solidFill>
                    <a:srgbClr val="FFFF99"/>
                  </a:solidFill>
                  <a:latin typeface="Arial Black" panose="020B0A04020102020204" pitchFamily="34" charset="0"/>
                  <a:ea typeface="SimSun" panose="02010600030101010101" pitchFamily="2" charset="-122"/>
                </a:rPr>
                <a:t>++</a:t>
              </a:r>
              <a:endParaRPr kumimoji="0" lang="en-US" altLang="zh-CN" sz="2400" b="0">
                <a:solidFill>
                  <a:srgbClr val="FFFF99"/>
                </a:solidFill>
                <a:latin typeface="Arial Black" panose="020B0A040201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2849821" name="WordArt 29">
            <a:extLst>
              <a:ext uri="{FF2B5EF4-FFF2-40B4-BE49-F238E27FC236}">
                <a16:creationId xmlns:a16="http://schemas.microsoft.com/office/drawing/2014/main" id="{5C6700E1-6AEE-045D-5C56-85D8A5F1DA7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6363" y="115888"/>
            <a:ext cx="2952750" cy="18002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r>
              <a:rPr lang="en" sz="36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SimSun" panose="02010600030101010101" pitchFamily="2" charset="-122"/>
                <a:ea typeface="SimSun" panose="02010600030101010101" pitchFamily="2" charset="-122"/>
              </a:rPr>
              <a:t>Thanks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395" name="Text Box 3">
            <a:extLst>
              <a:ext uri="{FF2B5EF4-FFF2-40B4-BE49-F238E27FC236}">
                <a16:creationId xmlns:a16="http://schemas.microsoft.com/office/drawing/2014/main" id="{64CA0923-3B9B-A537-F6F7-474C0948C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3" y="76200"/>
            <a:ext cx="2090737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>
                <a:latin typeface="新細明體" panose="02020500000000000000" pitchFamily="18" charset="-120"/>
              </a:rPr>
              <a:t>Select topic</a:t>
            </a:r>
          </a:p>
        </p:txBody>
      </p:sp>
      <p:sp>
        <p:nvSpPr>
          <p:cNvPr id="2619396" name="Text Box 4">
            <a:extLst>
              <a:ext uri="{FF2B5EF4-FFF2-40B4-BE49-F238E27FC236}">
                <a16:creationId xmlns:a16="http://schemas.microsoft.com/office/drawing/2014/main" id="{A1377BA7-2A0C-713F-45AE-8DEEC9D8C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48031"/>
            <a:ext cx="4492352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1. </a:t>
            </a:r>
            <a:r>
              <a:rPr kumimoji="0" lang="en" altLang="en-US" sz="1800" dirty="0">
                <a:latin typeface="新細明體" panose="02020500000000000000" pitchFamily="18" charset="-120"/>
              </a:rPr>
              <a:t>Job evaluation and selection of topics</a:t>
            </a:r>
          </a:p>
        </p:txBody>
      </p:sp>
      <p:sp>
        <p:nvSpPr>
          <p:cNvPr id="2619399" name="Text Box 7">
            <a:extLst>
              <a:ext uri="{FF2B5EF4-FFF2-40B4-BE49-F238E27FC236}">
                <a16:creationId xmlns:a16="http://schemas.microsoft.com/office/drawing/2014/main" id="{8C1D0FB3-565D-2209-B0E6-C3F7D5F3D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840164"/>
            <a:ext cx="8382000" cy="311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kumimoji="0" lang="en" altLang="zh-TW" sz="1300" b="0" dirty="0">
                <a:solidFill>
                  <a:srgbClr val="0000FF"/>
                </a:solidFill>
                <a:latin typeface="新細明體" panose="02020500000000000000" pitchFamily="18" charset="-120"/>
              </a:rPr>
              <a:t>Key message: </a:t>
            </a:r>
            <a:r>
              <a:rPr kumimoji="0" lang="en" altLang="en-US" sz="1300" b="0" dirty="0">
                <a:latin typeface="新細明體" panose="02020500000000000000" pitchFamily="18" charset="-120"/>
              </a:rPr>
              <a:t>Based on the comprehensive evaluation of work saturation, number of personnel, and improvement results, </a:t>
            </a:r>
            <a:r>
              <a:rPr kumimoji="0" lang="en" altLang="zh-TW" sz="1300" b="0" dirty="0">
                <a:solidFill>
                  <a:srgbClr val="0000FF"/>
                </a:solidFill>
                <a:latin typeface="新細明體" panose="02020500000000000000" pitchFamily="18" charset="-120"/>
              </a:rPr>
              <a:t>the NB478/479 </a:t>
            </a:r>
            <a:r>
              <a:rPr kumimoji="0" lang="en" altLang="en-US" sz="1300" b="0" dirty="0">
                <a:solidFill>
                  <a:srgbClr val="0000FF"/>
                </a:solidFill>
                <a:latin typeface="新細明體" panose="02020500000000000000" pitchFamily="18" charset="-120"/>
              </a:rPr>
              <a:t>series </a:t>
            </a:r>
            <a:r>
              <a:rPr kumimoji="0" lang="en" altLang="zh-TW" sz="1300" b="0" dirty="0">
                <a:solidFill>
                  <a:srgbClr val="0000FF"/>
                </a:solidFill>
                <a:latin typeface="新細明體" panose="02020500000000000000" pitchFamily="18" charset="-120"/>
              </a:rPr>
              <a:t>COVER </a:t>
            </a:r>
            <a:r>
              <a:rPr kumimoji="0" lang="en" altLang="en-US" sz="1300" b="0" dirty="0">
                <a:solidFill>
                  <a:srgbClr val="0000FF"/>
                </a:solidFill>
                <a:latin typeface="新細明體" panose="02020500000000000000" pitchFamily="18" charset="-120"/>
              </a:rPr>
              <a:t>packer standard operations were selected </a:t>
            </a:r>
            <a:r>
              <a:rPr kumimoji="0" lang="en" altLang="en-US" sz="1300" b="0" dirty="0">
                <a:latin typeface="新細明體" panose="02020500000000000000" pitchFamily="18" charset="-120"/>
              </a:rPr>
              <a:t>as this promotion project</a:t>
            </a:r>
          </a:p>
        </p:txBody>
      </p:sp>
      <p:sp>
        <p:nvSpPr>
          <p:cNvPr id="2619504" name="Rectangle 112">
            <a:extLst>
              <a:ext uri="{FF2B5EF4-FFF2-40B4-BE49-F238E27FC236}">
                <a16:creationId xmlns:a16="http://schemas.microsoft.com/office/drawing/2014/main" id="{5F012266-785C-3CF2-1630-E0248C7B1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219200"/>
            <a:ext cx="7543800" cy="304800"/>
          </a:xfrm>
          <a:prstGeom prst="rect">
            <a:avLst/>
          </a:prstGeom>
          <a:noFill/>
          <a:ln w="38100">
            <a:solidFill>
              <a:srgbClr val="FF33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graphicFrame>
        <p:nvGraphicFramePr>
          <p:cNvPr id="2619505" name="Object 113">
            <a:hlinkClick r:id="" action="ppaction://ole?verb=0"/>
            <a:extLst>
              <a:ext uri="{FF2B5EF4-FFF2-40B4-BE49-F238E27FC236}">
                <a16:creationId xmlns:a16="http://schemas.microsoft.com/office/drawing/2014/main" id="{75041E22-EC33-69F9-530E-E191F13E02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2895600"/>
          <a:ext cx="685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2" imgW="914400" imgH="685800" progId="PowerPoint.Show.8">
                  <p:embed/>
                </p:oleObj>
              </mc:Choice>
              <mc:Fallback>
                <p:oleObj name="簡報" showAsIcon="1" r:id="rId2" imgW="914400" imgH="685800" progId="PowerPoint.Show.8">
                  <p:embed/>
                  <p:pic>
                    <p:nvPicPr>
                      <p:cNvPr id="2619505" name="Object 11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5041E22-EC33-69F9-530E-E191F13E02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2895600"/>
                        <a:ext cx="685800" cy="5334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9506" name="Object 114">
            <a:extLst>
              <a:ext uri="{FF2B5EF4-FFF2-40B4-BE49-F238E27FC236}">
                <a16:creationId xmlns:a16="http://schemas.microsoft.com/office/drawing/2014/main" id="{A869A02B-5E29-E225-468C-65CC877913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165197"/>
              </p:ext>
            </p:extLst>
          </p:nvPr>
        </p:nvGraphicFramePr>
        <p:xfrm>
          <a:off x="1331640" y="423863"/>
          <a:ext cx="6665168" cy="537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4" imgW="7287023" imgH="4934238" progId="Excel.Sheet.8">
                  <p:embed/>
                </p:oleObj>
              </mc:Choice>
              <mc:Fallback>
                <p:oleObj name="工作表" r:id="rId4" imgW="7287023" imgH="4934238" progId="Excel.Sheet.8">
                  <p:embed/>
                  <p:pic>
                    <p:nvPicPr>
                      <p:cNvPr id="2619506" name="Object 114">
                        <a:extLst>
                          <a:ext uri="{FF2B5EF4-FFF2-40B4-BE49-F238E27FC236}">
                            <a16:creationId xmlns:a16="http://schemas.microsoft.com/office/drawing/2014/main" id="{A869A02B-5E29-E225-468C-65CC877913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23863"/>
                        <a:ext cx="6665168" cy="53751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489" name="Text Box 25">
            <a:extLst>
              <a:ext uri="{FF2B5EF4-FFF2-40B4-BE49-F238E27FC236}">
                <a16:creationId xmlns:a16="http://schemas.microsoft.com/office/drawing/2014/main" id="{DB9CAEBA-BE2B-E924-1D56-48A639E25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88099"/>
            <a:ext cx="6553869" cy="292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 dirty="0">
                <a:latin typeface="新細明體" panose="02020500000000000000" pitchFamily="18" charset="-120"/>
              </a:rPr>
              <a:t>1. </a:t>
            </a:r>
            <a:r>
              <a:rPr kumimoji="0" lang="en" altLang="en-US" sz="1800" dirty="0">
                <a:latin typeface="新細明體" panose="02020500000000000000" pitchFamily="18" charset="-120"/>
              </a:rPr>
              <a:t>Determine the work process </a:t>
            </a:r>
            <a:r>
              <a:rPr kumimoji="0" lang="en" altLang="zh-TW" sz="1800" dirty="0">
                <a:latin typeface="新細明體" panose="02020500000000000000" pitchFamily="18" charset="-120"/>
              </a:rPr>
              <a:t>, </a:t>
            </a:r>
            <a:r>
              <a:rPr kumimoji="0" lang="en" altLang="en-US" sz="1800" dirty="0">
                <a:latin typeface="新細明體" panose="02020500000000000000" pitchFamily="18" charset="-120"/>
              </a:rPr>
              <a:t>operation sequence and operation time</a:t>
            </a:r>
            <a:endParaRPr kumimoji="0" lang="en-US" altLang="zh-TW" sz="1800" dirty="0">
              <a:latin typeface="新細明體" panose="02020500000000000000" pitchFamily="18" charset="-120"/>
            </a:endParaRPr>
          </a:p>
        </p:txBody>
      </p:sp>
      <p:sp>
        <p:nvSpPr>
          <p:cNvPr id="2622490" name="Text Box 26">
            <a:extLst>
              <a:ext uri="{FF2B5EF4-FFF2-40B4-BE49-F238E27FC236}">
                <a16:creationId xmlns:a16="http://schemas.microsoft.com/office/drawing/2014/main" id="{8D4D46AA-EFF6-C76A-3A48-86726146E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50850"/>
            <a:ext cx="4038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fontAlgn="ctr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" altLang="en-US" b="0">
                <a:latin typeface="細明體" panose="02020509000000000000" pitchFamily="49" charset="-120"/>
                <a:ea typeface="細明體" panose="02020509000000000000" pitchFamily="49" charset="-120"/>
              </a:rPr>
              <a:t>478/479 Series </a:t>
            </a:r>
            <a:r>
              <a:rPr lang="en" altLang="zh-TW" b="0">
                <a:latin typeface="細明體" panose="02020509000000000000" pitchFamily="49" charset="-120"/>
                <a:ea typeface="細明體" panose="02020509000000000000" pitchFamily="49" charset="-120"/>
              </a:rPr>
              <a:t>COVER </a:t>
            </a:r>
            <a:r>
              <a:rPr lang="en" altLang="en-US" b="0">
                <a:latin typeface="細明體" panose="02020509000000000000" pitchFamily="49" charset="-120"/>
                <a:ea typeface="細明體" panose="02020509000000000000" pitchFamily="49" charset="-120"/>
              </a:rPr>
              <a:t>Packaging Post </a:t>
            </a:r>
            <a:r>
              <a:rPr lang="en" altLang="zh-TW" b="0">
                <a:latin typeface="細明體" panose="02020509000000000000" pitchFamily="49" charset="-120"/>
                <a:ea typeface="細明體" panose="02020509000000000000" pitchFamily="49" charset="-120"/>
              </a:rPr>
              <a:t>FLOWCHART</a:t>
            </a:r>
            <a:endParaRPr lang="zh-TW" altLang="en-US" b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graphicFrame>
        <p:nvGraphicFramePr>
          <p:cNvPr id="2622493" name="Object 29">
            <a:extLst>
              <a:ext uri="{FF2B5EF4-FFF2-40B4-BE49-F238E27FC236}">
                <a16:creationId xmlns:a16="http://schemas.microsoft.com/office/drawing/2014/main" id="{C11C6B37-FA35-AA79-AE14-BA2F944CD4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52644"/>
              </p:ext>
            </p:extLst>
          </p:nvPr>
        </p:nvGraphicFramePr>
        <p:xfrm>
          <a:off x="827584" y="762000"/>
          <a:ext cx="8164016" cy="5274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r:id="rId2" imgW="8801269" imgH="5839155" progId="Excel.Sheet.8">
                  <p:embed/>
                </p:oleObj>
              </mc:Choice>
              <mc:Fallback>
                <p:oleObj name="工作表" r:id="rId2" imgW="8801269" imgH="5839155" progId="Excel.Sheet.8">
                  <p:embed/>
                  <p:pic>
                    <p:nvPicPr>
                      <p:cNvPr id="2622493" name="Object 29">
                        <a:extLst>
                          <a:ext uri="{FF2B5EF4-FFF2-40B4-BE49-F238E27FC236}">
                            <a16:creationId xmlns:a16="http://schemas.microsoft.com/office/drawing/2014/main" id="{C11C6B37-FA35-AA79-AE14-BA2F944CD4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762000"/>
                        <a:ext cx="8164016" cy="5274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2495" name="Object 31">
            <a:hlinkClick r:id="" action="ppaction://ole?verb=0"/>
            <a:extLst>
              <a:ext uri="{FF2B5EF4-FFF2-40B4-BE49-F238E27FC236}">
                <a16:creationId xmlns:a16="http://schemas.microsoft.com/office/drawing/2014/main" id="{5F6FB6B4-CB52-39E8-9403-71B5AD9835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152400"/>
          <a:ext cx="762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4" imgW="914400" imgH="685800" progId="Excel.Sheet.8">
                  <p:embed/>
                </p:oleObj>
              </mc:Choice>
              <mc:Fallback>
                <p:oleObj name="工作表" showAsIcon="1" r:id="rId4" imgW="914400" imgH="685800" progId="Excel.Sheet.8">
                  <p:embed/>
                  <p:pic>
                    <p:nvPicPr>
                      <p:cNvPr id="2622495" name="Object 3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F6FB6B4-CB52-39E8-9403-71B5AD9835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152400"/>
                        <a:ext cx="762000" cy="5715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2494" name="Text Box 30">
            <a:extLst>
              <a:ext uri="{FF2B5EF4-FFF2-40B4-BE49-F238E27FC236}">
                <a16:creationId xmlns:a16="http://schemas.microsoft.com/office/drawing/2014/main" id="{5D8FE477-35CF-1F33-6EAF-720481037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5893224"/>
            <a:ext cx="7924800" cy="285750"/>
          </a:xfrm>
          <a:prstGeom prst="rect">
            <a:avLst/>
          </a:prstGeom>
          <a:noFill/>
          <a:ln w="11176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zh-TW" sz="1200" dirty="0"/>
              <a:t>Summary: </a:t>
            </a:r>
            <a:r>
              <a:rPr lang="en" altLang="en-US" sz="1200" dirty="0"/>
              <a:t>The current manpower configuration is 2 people and 3 machines. The time to complete a cycle is 2800 </a:t>
            </a:r>
            <a:r>
              <a:rPr lang="en" altLang="zh-TW" sz="1200" dirty="0"/>
              <a:t>S. </a:t>
            </a:r>
            <a:r>
              <a:rPr lang="en" altLang="en-US" sz="1200" dirty="0"/>
              <a:t>The work saturation is 64.81%. The saturation is low and needs further analysis and improvement.</a:t>
            </a:r>
          </a:p>
        </p:txBody>
      </p:sp>
      <p:sp>
        <p:nvSpPr>
          <p:cNvPr id="2622497" name="Text Box 33">
            <a:extLst>
              <a:ext uri="{FF2B5EF4-FFF2-40B4-BE49-F238E27FC236}">
                <a16:creationId xmlns:a16="http://schemas.microsoft.com/office/drawing/2014/main" id="{AC7E07DF-B403-3F46-5C23-4E88BC3B0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7280"/>
            <a:ext cx="1225848" cy="3597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>
                <a:latin typeface="新細明體" panose="02020500000000000000" pitchFamily="18" charset="-120"/>
              </a:rPr>
              <a:t>set goals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71" name="Rectangle 31">
            <a:extLst>
              <a:ext uri="{FF2B5EF4-FFF2-40B4-BE49-F238E27FC236}">
                <a16:creationId xmlns:a16="http://schemas.microsoft.com/office/drawing/2014/main" id="{3B9C6CB4-84F3-61BE-7887-F141E834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52600"/>
            <a:ext cx="7543800" cy="1447800"/>
          </a:xfrm>
          <a:prstGeom prst="rect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472" name="Text Box 32">
            <a:extLst>
              <a:ext uri="{FF2B5EF4-FFF2-40B4-BE49-F238E27FC236}">
                <a16:creationId xmlns:a16="http://schemas.microsoft.com/office/drawing/2014/main" id="{2768FAA9-1647-264B-CF2F-902294914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76400"/>
            <a:ext cx="990600" cy="8255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0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TW" altLang="en-US" b="0">
              <a:latin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" altLang="zh-TW" b="0">
                <a:latin typeface="Arial" panose="020B0604020202020204" pitchFamily="34" charset="0"/>
              </a:rPr>
              <a:t>B.UPPH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</a:pPr>
            <a:endParaRPr lang="zh-TW" altLang="en-US" b="0">
              <a:latin typeface="Arial" panose="020B0604020202020204" pitchFamily="34" charset="0"/>
            </a:endParaRPr>
          </a:p>
        </p:txBody>
      </p:sp>
      <p:sp>
        <p:nvSpPr>
          <p:cNvPr id="2621473" name="Rectangle 33">
            <a:extLst>
              <a:ext uri="{FF2B5EF4-FFF2-40B4-BE49-F238E27FC236}">
                <a16:creationId xmlns:a16="http://schemas.microsoft.com/office/drawing/2014/main" id="{423F29B2-EA8E-B364-0189-FF50B9C76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313" y="2117725"/>
            <a:ext cx="812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Number of workers</a:t>
            </a:r>
            <a:endParaRPr lang="zh-TW" altLang="en-US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474" name="Rectangle 34">
            <a:extLst>
              <a:ext uri="{FF2B5EF4-FFF2-40B4-BE49-F238E27FC236}">
                <a16:creationId xmlns:a16="http://schemas.microsoft.com/office/drawing/2014/main" id="{0257D397-88B4-E05F-B918-51A6EBA1B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463" y="1812925"/>
            <a:ext cx="382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UPH</a:t>
            </a:r>
          </a:p>
        </p:txBody>
      </p:sp>
      <p:sp>
        <p:nvSpPr>
          <p:cNvPr id="2621475" name="Rectangle 35">
            <a:extLst>
              <a:ext uri="{FF2B5EF4-FFF2-40B4-BE49-F238E27FC236}">
                <a16:creationId xmlns:a16="http://schemas.microsoft.com/office/drawing/2014/main" id="{8993B4A0-64C8-C82E-6FEE-B5C32D9CD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63" y="1935163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477" name="Text Box 37">
            <a:extLst>
              <a:ext uri="{FF2B5EF4-FFF2-40B4-BE49-F238E27FC236}">
                <a16:creationId xmlns:a16="http://schemas.microsoft.com/office/drawing/2014/main" id="{2D92E24E-0A9D-6F1A-BE0E-7A9B5E24A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5400" y="1025525"/>
            <a:ext cx="1422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Operator cycle time</a:t>
            </a:r>
          </a:p>
        </p:txBody>
      </p:sp>
      <p:sp>
        <p:nvSpPr>
          <p:cNvPr id="2621478" name="Line 38">
            <a:extLst>
              <a:ext uri="{FF2B5EF4-FFF2-40B4-BE49-F238E27FC236}">
                <a16:creationId xmlns:a16="http://schemas.microsoft.com/office/drawing/2014/main" id="{0847B1C3-760D-B35C-6214-867389598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95400"/>
            <a:ext cx="19812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479" name="Text Box 39">
            <a:extLst>
              <a:ext uri="{FF2B5EF4-FFF2-40B4-BE49-F238E27FC236}">
                <a16:creationId xmlns:a16="http://schemas.microsoft.com/office/drawing/2014/main" id="{13749ADC-7A6D-E5C9-0B76-A1FEAD2B1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279525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2000" b="0">
                <a:latin typeface="標楷體" pitchFamily="65" charset="-128"/>
                <a:ea typeface="標楷體" pitchFamily="65" charset="-128"/>
              </a:rPr>
              <a:t>takt time</a:t>
            </a:r>
          </a:p>
        </p:txBody>
      </p:sp>
      <p:sp>
        <p:nvSpPr>
          <p:cNvPr id="2621480" name="Rectangle 40">
            <a:extLst>
              <a:ext uri="{FF2B5EF4-FFF2-40B4-BE49-F238E27FC236}">
                <a16:creationId xmlns:a16="http://schemas.microsoft.com/office/drawing/2014/main" id="{668D36A1-60AE-15EE-9170-E5E9C06E8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990600"/>
            <a:ext cx="7543800" cy="685800"/>
          </a:xfrm>
          <a:prstGeom prst="rect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481" name="Text Box 41">
            <a:extLst>
              <a:ext uri="{FF2B5EF4-FFF2-40B4-BE49-F238E27FC236}">
                <a16:creationId xmlns:a16="http://schemas.microsoft.com/office/drawing/2014/main" id="{AD3EE28A-2312-7D91-F4AD-B8A4AF518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3" y="1193800"/>
            <a:ext cx="13620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A. </a:t>
            </a: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Job saturation =</a:t>
            </a:r>
          </a:p>
        </p:txBody>
      </p:sp>
      <p:sp>
        <p:nvSpPr>
          <p:cNvPr id="2621485" name="Rectangle 45">
            <a:extLst>
              <a:ext uri="{FF2B5EF4-FFF2-40B4-BE49-F238E27FC236}">
                <a16:creationId xmlns:a16="http://schemas.microsoft.com/office/drawing/2014/main" id="{90659AD6-0E0C-0F68-924C-A1D2814CF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935163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486" name="Line 46">
            <a:extLst>
              <a:ext uri="{FF2B5EF4-FFF2-40B4-BE49-F238E27FC236}">
                <a16:creationId xmlns:a16="http://schemas.microsoft.com/office/drawing/2014/main" id="{DA519AAC-1007-CF26-4504-54000BDBB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087563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487" name="Text Box 47">
            <a:extLst>
              <a:ext uri="{FF2B5EF4-FFF2-40B4-BE49-F238E27FC236}">
                <a16:creationId xmlns:a16="http://schemas.microsoft.com/office/drawing/2014/main" id="{DDF920F1-9BE4-01B9-54E1-2E40A110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782763"/>
            <a:ext cx="16557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13438pcs </a:t>
            </a: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/H</a:t>
            </a:r>
          </a:p>
        </p:txBody>
      </p:sp>
      <p:sp>
        <p:nvSpPr>
          <p:cNvPr id="2621488" name="Text Box 48">
            <a:extLst>
              <a:ext uri="{FF2B5EF4-FFF2-40B4-BE49-F238E27FC236}">
                <a16:creationId xmlns:a16="http://schemas.microsoft.com/office/drawing/2014/main" id="{A0F918A1-2E90-E0EC-6BB2-3AA386ECC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087563"/>
            <a:ext cx="1143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15 people</a:t>
            </a:r>
            <a:endParaRPr lang="en-US" altLang="zh-TW" b="0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2621490" name="Rectangle 50">
            <a:extLst>
              <a:ext uri="{FF2B5EF4-FFF2-40B4-BE49-F238E27FC236}">
                <a16:creationId xmlns:a16="http://schemas.microsoft.com/office/drawing/2014/main" id="{9E513452-CC40-8FA4-4433-C54F378BC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8" y="1935163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491" name="Text Box 51">
            <a:extLst>
              <a:ext uri="{FF2B5EF4-FFF2-40B4-BE49-F238E27FC236}">
                <a16:creationId xmlns:a16="http://schemas.microsoft.com/office/drawing/2014/main" id="{64D2EF5F-CC2A-C0E9-56EA-A1DD671DD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965325"/>
            <a:ext cx="1219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896( </a:t>
            </a: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pcs/H/ </a:t>
            </a: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person)</a:t>
            </a:r>
          </a:p>
        </p:txBody>
      </p:sp>
      <p:sp>
        <p:nvSpPr>
          <p:cNvPr id="2621495" name="Rectangle 55">
            <a:extLst>
              <a:ext uri="{FF2B5EF4-FFF2-40B4-BE49-F238E27FC236}">
                <a16:creationId xmlns:a16="http://schemas.microsoft.com/office/drawing/2014/main" id="{A78F2201-6F47-5CEF-7D38-9B1B88134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200" y="1130300"/>
            <a:ext cx="1016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" altLang="en-US" b="0">
                <a:latin typeface="標楷體" pitchFamily="65" charset="-128"/>
                <a:ea typeface="標楷體" pitchFamily="65" charset="-128"/>
              </a:rPr>
              <a:t>=</a:t>
            </a:r>
          </a:p>
        </p:txBody>
      </p:sp>
      <p:sp>
        <p:nvSpPr>
          <p:cNvPr id="2621496" name="Line 56">
            <a:extLst>
              <a:ext uri="{FF2B5EF4-FFF2-40B4-BE49-F238E27FC236}">
                <a16:creationId xmlns:a16="http://schemas.microsoft.com/office/drawing/2014/main" id="{4C9EE008-3BF9-99A0-B122-C5101CB06E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295400"/>
            <a:ext cx="19812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497" name="Rectangle 57">
            <a:extLst>
              <a:ext uri="{FF2B5EF4-FFF2-40B4-BE49-F238E27FC236}">
                <a16:creationId xmlns:a16="http://schemas.microsoft.com/office/drawing/2014/main" id="{98BB97A5-6082-1E78-E6EA-5D7BB564F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1041400"/>
            <a:ext cx="9667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2800(sec/box)</a:t>
            </a:r>
          </a:p>
        </p:txBody>
      </p:sp>
      <p:sp>
        <p:nvSpPr>
          <p:cNvPr id="2621498" name="Rectangle 58">
            <a:extLst>
              <a:ext uri="{FF2B5EF4-FFF2-40B4-BE49-F238E27FC236}">
                <a16:creationId xmlns:a16="http://schemas.microsoft.com/office/drawing/2014/main" id="{7C84526A-3F39-6287-E5ED-355095612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3" y="1355725"/>
            <a:ext cx="9667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4320(sec/box </a:t>
            </a: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)</a:t>
            </a:r>
            <a:endParaRPr lang="zh-TW" altLang="en-US" b="0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2621499" name="Rectangle 59">
            <a:extLst>
              <a:ext uri="{FF2B5EF4-FFF2-40B4-BE49-F238E27FC236}">
                <a16:creationId xmlns:a16="http://schemas.microsoft.com/office/drawing/2014/main" id="{1A8B68B3-C639-2C6F-C44A-B9DE5D673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1130300"/>
            <a:ext cx="1016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" altLang="en-US" b="0">
                <a:latin typeface="標楷體" pitchFamily="65" charset="-128"/>
                <a:ea typeface="標楷體" pitchFamily="65" charset="-128"/>
              </a:rPr>
              <a:t>=</a:t>
            </a:r>
          </a:p>
        </p:txBody>
      </p:sp>
      <p:sp>
        <p:nvSpPr>
          <p:cNvPr id="2621500" name="Text Box 60">
            <a:extLst>
              <a:ext uri="{FF2B5EF4-FFF2-40B4-BE49-F238E27FC236}">
                <a16:creationId xmlns:a16="http://schemas.microsoft.com/office/drawing/2014/main" id="{2A943758-2075-91FE-495A-A48F36FDB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203325"/>
            <a:ext cx="685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64.81%</a:t>
            </a:r>
          </a:p>
        </p:txBody>
      </p:sp>
      <p:graphicFrame>
        <p:nvGraphicFramePr>
          <p:cNvPr id="2621505" name="Object 65">
            <a:hlinkClick r:id="" action="ppaction://ole?verb=0"/>
            <a:extLst>
              <a:ext uri="{FF2B5EF4-FFF2-40B4-BE49-F238E27FC236}">
                <a16:creationId xmlns:a16="http://schemas.microsoft.com/office/drawing/2014/main" id="{89A2919F-0410-ADDA-CE58-A794ECABB4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1041400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2" imgW="914400" imgH="685800" progId="PowerPoint.Show.8">
                  <p:embed/>
                </p:oleObj>
              </mc:Choice>
              <mc:Fallback>
                <p:oleObj name="簡報" showAsIcon="1" r:id="rId2" imgW="914400" imgH="685800" progId="PowerPoint.Show.8">
                  <p:embed/>
                  <p:pic>
                    <p:nvPicPr>
                      <p:cNvPr id="2621505" name="Object 6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9A2919F-0410-ADDA-CE58-A794ECABB4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1041400"/>
                        <a:ext cx="914400" cy="685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506" name="Object 66">
            <a:hlinkClick r:id="" action="ppaction://ole?verb=0"/>
            <a:extLst>
              <a:ext uri="{FF2B5EF4-FFF2-40B4-BE49-F238E27FC236}">
                <a16:creationId xmlns:a16="http://schemas.microsoft.com/office/drawing/2014/main" id="{7344FB79-6005-394D-AD03-19BFFE11A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2209800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4" imgW="914400" imgH="685800" progId="Excel.Sheet.8">
                  <p:embed/>
                </p:oleObj>
              </mc:Choice>
              <mc:Fallback>
                <p:oleObj name="工作表" showAsIcon="1" r:id="rId4" imgW="914400" imgH="685800" progId="Excel.Sheet.8">
                  <p:embed/>
                  <p:pic>
                    <p:nvPicPr>
                      <p:cNvPr id="2621506" name="Object 6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344FB79-6005-394D-AD03-19BFFE11A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2209800"/>
                        <a:ext cx="914400" cy="685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507" name="Rectangle 67">
            <a:extLst>
              <a:ext uri="{FF2B5EF4-FFF2-40B4-BE49-F238E27FC236}">
                <a16:creationId xmlns:a16="http://schemas.microsoft.com/office/drawing/2014/main" id="{10BA744D-8C93-41AA-728A-E94C47611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2667000"/>
            <a:ext cx="6969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UPH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08" name="Rectangle 68">
            <a:extLst>
              <a:ext uri="{FF2B5EF4-FFF2-40B4-BE49-F238E27FC236}">
                <a16:creationId xmlns:a16="http://schemas.microsoft.com/office/drawing/2014/main" id="{7DA78C93-2FA6-12E0-8BB1-DA37D6099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2636838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09" name="Line 69">
            <a:extLst>
              <a:ext uri="{FF2B5EF4-FFF2-40B4-BE49-F238E27FC236}">
                <a16:creationId xmlns:a16="http://schemas.microsoft.com/office/drawing/2014/main" id="{4B679FE2-282C-8D14-6E5F-3E252A763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1513" y="2087563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10" name="Line 70">
            <a:extLst>
              <a:ext uri="{FF2B5EF4-FFF2-40B4-BE49-F238E27FC236}">
                <a16:creationId xmlns:a16="http://schemas.microsoft.com/office/drawing/2014/main" id="{F5B51709-9B3F-D389-3D01-E41802A16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789238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11" name="Rectangle 71">
            <a:extLst>
              <a:ext uri="{FF2B5EF4-FFF2-40B4-BE49-F238E27FC236}">
                <a16:creationId xmlns:a16="http://schemas.microsoft.com/office/drawing/2014/main" id="{99719BD1-D0A6-3F1B-37BB-1AFF1B28B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514600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actual output on shift</a:t>
            </a:r>
            <a:endParaRPr lang="zh-TW" altLang="en-US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12" name="Rectangle 72">
            <a:extLst>
              <a:ext uri="{FF2B5EF4-FFF2-40B4-BE49-F238E27FC236}">
                <a16:creationId xmlns:a16="http://schemas.microsoft.com/office/drawing/2014/main" id="{80FA8495-DD85-601E-50E6-6B3C250B5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855913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Working hours on duty</a:t>
            </a:r>
            <a:endParaRPr lang="zh-TW" altLang="en-US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13" name="Line 73">
            <a:extLst>
              <a:ext uri="{FF2B5EF4-FFF2-40B4-BE49-F238E27FC236}">
                <a16:creationId xmlns:a16="http://schemas.microsoft.com/office/drawing/2014/main" id="{C594CD0C-995F-DD4B-2E0C-0322CDBC66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789238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14" name="Rectangle 74">
            <a:extLst>
              <a:ext uri="{FF2B5EF4-FFF2-40B4-BE49-F238E27FC236}">
                <a16:creationId xmlns:a16="http://schemas.microsoft.com/office/drawing/2014/main" id="{F9997B2E-25EF-281F-5211-6A8479396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2636838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15" name="Rectangle 75">
            <a:extLst>
              <a:ext uri="{FF2B5EF4-FFF2-40B4-BE49-F238E27FC236}">
                <a16:creationId xmlns:a16="http://schemas.microsoft.com/office/drawing/2014/main" id="{52F6965D-AE32-9C2B-CAC6-BEE6656A1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514600"/>
            <a:ext cx="914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latin typeface="標楷體" pitchFamily="65" charset="-128"/>
                <a:ea typeface="標楷體" pitchFamily="65" charset="-128"/>
              </a:rPr>
              <a:t>107500 </a:t>
            </a:r>
            <a:r>
              <a:rPr lang="en" altLang="zh-TW" b="0">
                <a:latin typeface="標楷體" pitchFamily="65" charset="-128"/>
                <a:ea typeface="標楷體" pitchFamily="65" charset="-128"/>
              </a:rPr>
              <a:t>pcs</a:t>
            </a:r>
          </a:p>
        </p:txBody>
      </p:sp>
      <p:sp>
        <p:nvSpPr>
          <p:cNvPr id="2621516" name="Text Box 76">
            <a:extLst>
              <a:ext uri="{FF2B5EF4-FFF2-40B4-BE49-F238E27FC236}">
                <a16:creationId xmlns:a16="http://schemas.microsoft.com/office/drawing/2014/main" id="{A229177D-F6F2-3F68-EB2D-3BB9DFB6C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855913"/>
            <a:ext cx="11430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1800" b="0">
                <a:solidFill>
                  <a:srgbClr val="000000"/>
                </a:solidFill>
                <a:latin typeface="新細明體" panose="02020500000000000000" pitchFamily="18" charset="-120"/>
              </a:rPr>
              <a:t>8 </a:t>
            </a:r>
            <a:r>
              <a:rPr lang="en" altLang="zh-TW" sz="1800" b="0">
                <a:solidFill>
                  <a:srgbClr val="000000"/>
                </a:solidFill>
                <a:latin typeface="新細明體" panose="02020500000000000000" pitchFamily="18" charset="-120"/>
              </a:rPr>
              <a:t>H</a:t>
            </a:r>
          </a:p>
        </p:txBody>
      </p:sp>
      <p:sp>
        <p:nvSpPr>
          <p:cNvPr id="2621517" name="Rectangle 77">
            <a:extLst>
              <a:ext uri="{FF2B5EF4-FFF2-40B4-BE49-F238E27FC236}">
                <a16:creationId xmlns:a16="http://schemas.microsoft.com/office/drawing/2014/main" id="{99058AA6-CC06-C97A-9FEF-E2B97F4E2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8" y="2636838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18" name="Rectangle 78">
            <a:extLst>
              <a:ext uri="{FF2B5EF4-FFF2-40B4-BE49-F238E27FC236}">
                <a16:creationId xmlns:a16="http://schemas.microsoft.com/office/drawing/2014/main" id="{99BAE1EA-195B-1348-3075-0B246E047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25" y="2614613"/>
            <a:ext cx="92075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13438pcs </a:t>
            </a: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/H</a:t>
            </a:r>
            <a:endParaRPr lang="zh-TW" altLang="en-US" b="0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2621520" name="AutoShape 80">
            <a:extLst>
              <a:ext uri="{FF2B5EF4-FFF2-40B4-BE49-F238E27FC236}">
                <a16:creationId xmlns:a16="http://schemas.microsoft.com/office/drawing/2014/main" id="{B78D0F3F-9BE9-C48A-E0F0-6238B4B68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265363"/>
            <a:ext cx="1447800" cy="457200"/>
          </a:xfrm>
          <a:prstGeom prst="wedgeRoundRectCallout">
            <a:avLst>
              <a:gd name="adj1" fmla="val -43750"/>
              <a:gd name="adj2" fmla="val 103472"/>
              <a:gd name="adj3" fmla="val 16667"/>
            </a:avLst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TW" altLang="en-US"/>
          </a:p>
        </p:txBody>
      </p:sp>
      <p:sp>
        <p:nvSpPr>
          <p:cNvPr id="2621521" name="AutoShape 81">
            <a:extLst>
              <a:ext uri="{FF2B5EF4-FFF2-40B4-BE49-F238E27FC236}">
                <a16:creationId xmlns:a16="http://schemas.microsoft.com/office/drawing/2014/main" id="{5F008620-4CED-B808-A20C-105116F6E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1569" y="2933700"/>
            <a:ext cx="1295400" cy="381000"/>
          </a:xfrm>
          <a:prstGeom prst="wedgeRoundRectCallout">
            <a:avLst>
              <a:gd name="adj1" fmla="val -49509"/>
              <a:gd name="adj2" fmla="val 60000"/>
              <a:gd name="adj3" fmla="val 16667"/>
            </a:avLst>
          </a:prstGeom>
          <a:noFill/>
          <a:ln w="11176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" altLang="en-US" sz="1200" b="0" dirty="0"/>
              <a:t>The output of two shifts is: 215 </a:t>
            </a:r>
            <a:r>
              <a:rPr lang="en" altLang="zh-TW" sz="1200" b="0" dirty="0"/>
              <a:t>K</a:t>
            </a:r>
          </a:p>
        </p:txBody>
      </p:sp>
      <p:sp>
        <p:nvSpPr>
          <p:cNvPr id="2621522" name="AutoShape 8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9025D3EB-FFBC-6040-E439-1C2712BBF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533400"/>
            <a:ext cx="762000" cy="381000"/>
          </a:xfrm>
          <a:prstGeom prst="actionButtonBackPrevious">
            <a:avLst/>
          </a:prstGeom>
          <a:gradFill rotWithShape="0">
            <a:gsLst>
              <a:gs pos="0">
                <a:srgbClr val="FC9FCB"/>
              </a:gs>
              <a:gs pos="13000">
                <a:srgbClr val="F8B049"/>
              </a:gs>
              <a:gs pos="21001">
                <a:srgbClr val="F8B049"/>
              </a:gs>
              <a:gs pos="63000">
                <a:srgbClr val="FEE7F2"/>
              </a:gs>
              <a:gs pos="67000">
                <a:srgbClr val="F952A0"/>
              </a:gs>
              <a:gs pos="69000">
                <a:srgbClr val="C50849"/>
              </a:gs>
              <a:gs pos="82001">
                <a:srgbClr val="B43E85"/>
              </a:gs>
              <a:gs pos="100000">
                <a:srgbClr val="F8B049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graphicFrame>
        <p:nvGraphicFramePr>
          <p:cNvPr id="2621523" name="Object 83">
            <a:extLst>
              <a:ext uri="{FF2B5EF4-FFF2-40B4-BE49-F238E27FC236}">
                <a16:creationId xmlns:a16="http://schemas.microsoft.com/office/drawing/2014/main" id="{3846BA42-92D8-58CB-A492-0DC146B8C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41584"/>
              </p:ext>
            </p:extLst>
          </p:nvPr>
        </p:nvGraphicFramePr>
        <p:xfrm>
          <a:off x="303213" y="3579813"/>
          <a:ext cx="5337175" cy="282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4514812" imgH="1990657" progId="Excel.Sheet.8">
                  <p:embed/>
                </p:oleObj>
              </mc:Choice>
              <mc:Fallback>
                <p:oleObj name="Worksheet" r:id="rId7" imgW="4514812" imgH="1990657" progId="Excel.Sheet.8">
                  <p:embed/>
                  <p:pic>
                    <p:nvPicPr>
                      <p:cNvPr id="2621523" name="Object 83">
                        <a:extLst>
                          <a:ext uri="{FF2B5EF4-FFF2-40B4-BE49-F238E27FC236}">
                            <a16:creationId xmlns:a16="http://schemas.microsoft.com/office/drawing/2014/main" id="{3846BA42-92D8-58CB-A492-0DC146B8C5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3579813"/>
                        <a:ext cx="5337175" cy="282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524" name="Object 84">
            <a:extLst>
              <a:ext uri="{FF2B5EF4-FFF2-40B4-BE49-F238E27FC236}">
                <a16:creationId xmlns:a16="http://schemas.microsoft.com/office/drawing/2014/main" id="{F5890745-3E71-0C4B-093A-550D49FD0B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5486400"/>
          <a:ext cx="25146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9" imgW="4038803" imgH="1619639" progId="Excel.Chart.8">
                  <p:embed/>
                </p:oleObj>
              </mc:Choice>
              <mc:Fallback>
                <p:oleObj name="圖表" r:id="rId9" imgW="4038803" imgH="1619639" progId="Excel.Chart.8">
                  <p:embed/>
                  <p:pic>
                    <p:nvPicPr>
                      <p:cNvPr id="2621524" name="Object 84">
                        <a:extLst>
                          <a:ext uri="{FF2B5EF4-FFF2-40B4-BE49-F238E27FC236}">
                            <a16:creationId xmlns:a16="http://schemas.microsoft.com/office/drawing/2014/main" id="{F5890745-3E71-0C4B-093A-550D49FD0B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486400"/>
                        <a:ext cx="25146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525" name="Object 85">
            <a:extLst>
              <a:ext uri="{FF2B5EF4-FFF2-40B4-BE49-F238E27FC236}">
                <a16:creationId xmlns:a16="http://schemas.microsoft.com/office/drawing/2014/main" id="{83332D09-83CF-15C3-3B87-A81977054A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3429000"/>
          <a:ext cx="2514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11" imgW="3429203" imgH="1762421" progId="Excel.Chart.8">
                  <p:embed/>
                </p:oleObj>
              </mc:Choice>
              <mc:Fallback>
                <p:oleObj name="圖表" r:id="rId11" imgW="3429203" imgH="1762421" progId="Excel.Chart.8">
                  <p:embed/>
                  <p:pic>
                    <p:nvPicPr>
                      <p:cNvPr id="2621525" name="Object 85">
                        <a:extLst>
                          <a:ext uri="{FF2B5EF4-FFF2-40B4-BE49-F238E27FC236}">
                            <a16:creationId xmlns:a16="http://schemas.microsoft.com/office/drawing/2014/main" id="{83332D09-83CF-15C3-3B87-A81977054A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429000"/>
                        <a:ext cx="25146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526" name="AutoShape 86">
            <a:extLst>
              <a:ext uri="{FF2B5EF4-FFF2-40B4-BE49-F238E27FC236}">
                <a16:creationId xmlns:a16="http://schemas.microsoft.com/office/drawing/2014/main" id="{A95A5968-42CB-5FFE-0839-06D51ABF9B48}"/>
              </a:ext>
            </a:extLst>
          </p:cNvPr>
          <p:cNvSpPr>
            <a:spLocks noChangeArrowheads="1"/>
          </p:cNvSpPr>
          <p:nvPr/>
        </p:nvSpPr>
        <p:spPr bwMode="auto">
          <a:xfrm rot="17811716">
            <a:off x="7017543" y="3955257"/>
            <a:ext cx="74613" cy="393700"/>
          </a:xfrm>
          <a:prstGeom prst="downArrow">
            <a:avLst>
              <a:gd name="adj1" fmla="val 50000"/>
              <a:gd name="adj2" fmla="val 131914"/>
            </a:avLst>
          </a:prstGeom>
          <a:solidFill>
            <a:schemeClr val="accent1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621527" name="AutoShape 87">
            <a:extLst>
              <a:ext uri="{FF2B5EF4-FFF2-40B4-BE49-F238E27FC236}">
                <a16:creationId xmlns:a16="http://schemas.microsoft.com/office/drawing/2014/main" id="{6D59F9EB-3D7C-10F2-D1E7-F2D39C3E2155}"/>
              </a:ext>
            </a:extLst>
          </p:cNvPr>
          <p:cNvSpPr>
            <a:spLocks noChangeArrowheads="1"/>
          </p:cNvSpPr>
          <p:nvPr/>
        </p:nvSpPr>
        <p:spPr bwMode="auto">
          <a:xfrm rot="-1529854">
            <a:off x="6927850" y="5965825"/>
            <a:ext cx="234950" cy="130175"/>
          </a:xfrm>
          <a:prstGeom prst="rightArrow">
            <a:avLst>
              <a:gd name="adj1" fmla="val 50000"/>
              <a:gd name="adj2" fmla="val 45122"/>
            </a:avLst>
          </a:prstGeom>
          <a:solidFill>
            <a:schemeClr val="accent1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graphicFrame>
        <p:nvGraphicFramePr>
          <p:cNvPr id="2621528" name="Object 88">
            <a:extLst>
              <a:ext uri="{FF2B5EF4-FFF2-40B4-BE49-F238E27FC236}">
                <a16:creationId xmlns:a16="http://schemas.microsoft.com/office/drawing/2014/main" id="{59F56A01-7588-BCCB-A632-ABE58FFEF6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4483100"/>
          <a:ext cx="25146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13" imgW="4029321" imgH="1676806" progId="Excel.Chart.8">
                  <p:embed/>
                </p:oleObj>
              </mc:Choice>
              <mc:Fallback>
                <p:oleObj name="圖表" r:id="rId13" imgW="4029321" imgH="1676806" progId="Excel.Chart.8">
                  <p:embed/>
                  <p:pic>
                    <p:nvPicPr>
                      <p:cNvPr id="2621528" name="Object 88">
                        <a:extLst>
                          <a:ext uri="{FF2B5EF4-FFF2-40B4-BE49-F238E27FC236}">
                            <a16:creationId xmlns:a16="http://schemas.microsoft.com/office/drawing/2014/main" id="{59F56A01-7588-BCCB-A632-ABE58FFEF6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483100"/>
                        <a:ext cx="25146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529" name="AutoShape 89">
            <a:extLst>
              <a:ext uri="{FF2B5EF4-FFF2-40B4-BE49-F238E27FC236}">
                <a16:creationId xmlns:a16="http://schemas.microsoft.com/office/drawing/2014/main" id="{1F4101E2-ABBA-2486-281D-CAFD895CD9D4}"/>
              </a:ext>
            </a:extLst>
          </p:cNvPr>
          <p:cNvSpPr>
            <a:spLocks noChangeArrowheads="1"/>
          </p:cNvSpPr>
          <p:nvPr/>
        </p:nvSpPr>
        <p:spPr bwMode="auto">
          <a:xfrm rot="-1529854">
            <a:off x="7004050" y="4899025"/>
            <a:ext cx="234950" cy="130175"/>
          </a:xfrm>
          <a:prstGeom prst="rightArrow">
            <a:avLst>
              <a:gd name="adj1" fmla="val 50000"/>
              <a:gd name="adj2" fmla="val 45122"/>
            </a:avLst>
          </a:prstGeom>
          <a:solidFill>
            <a:schemeClr val="accent1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621530" name="Text Box 90">
            <a:extLst>
              <a:ext uri="{FF2B5EF4-FFF2-40B4-BE49-F238E27FC236}">
                <a16:creationId xmlns:a16="http://schemas.microsoft.com/office/drawing/2014/main" id="{30CE5E80-4ED8-0541-C5D7-93A8EAAF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533400"/>
            <a:ext cx="4237037" cy="284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>
                <a:latin typeface="新細明體" panose="02020500000000000000" pitchFamily="18" charset="-120"/>
              </a:rPr>
              <a:t>1. </a:t>
            </a:r>
            <a:r>
              <a:rPr kumimoji="0" lang="en" altLang="en-US" sz="1800">
                <a:latin typeface="新細明體" panose="02020500000000000000" pitchFamily="18" charset="-120"/>
              </a:rPr>
              <a:t>Define indicators and measurement methods</a:t>
            </a:r>
            <a:endParaRPr kumimoji="0" lang="en-US" altLang="zh-TW" sz="1800">
              <a:latin typeface="新細明體" panose="02020500000000000000" pitchFamily="18" charset="-120"/>
            </a:endParaRPr>
          </a:p>
        </p:txBody>
      </p:sp>
      <p:sp>
        <p:nvSpPr>
          <p:cNvPr id="2621531" name="Text Box 91">
            <a:extLst>
              <a:ext uri="{FF2B5EF4-FFF2-40B4-BE49-F238E27FC236}">
                <a16:creationId xmlns:a16="http://schemas.microsoft.com/office/drawing/2014/main" id="{F7E9CA71-C516-C709-1D68-B7AFEC427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6200"/>
            <a:ext cx="2090738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>
                <a:latin typeface="新細明體" panose="02020500000000000000" pitchFamily="18" charset="-120"/>
              </a:rPr>
              <a:t>Select topic</a:t>
            </a:r>
          </a:p>
        </p:txBody>
      </p:sp>
      <p:sp>
        <p:nvSpPr>
          <p:cNvPr id="2621533" name="Text Box 93">
            <a:extLst>
              <a:ext uri="{FF2B5EF4-FFF2-40B4-BE49-F238E27FC236}">
                <a16:creationId xmlns:a16="http://schemas.microsoft.com/office/drawing/2014/main" id="{D174741C-F459-B652-D266-E6073063F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297238"/>
            <a:ext cx="4237038" cy="284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>
                <a:latin typeface="新細明體" panose="02020500000000000000" pitchFamily="18" charset="-120"/>
              </a:rPr>
              <a:t>2. </a:t>
            </a:r>
            <a:r>
              <a:rPr kumimoji="0" lang="en" altLang="en-US" sz="1800">
                <a:latin typeface="新細明體" panose="02020500000000000000" pitchFamily="18" charset="-120"/>
              </a:rPr>
              <a:t>Set goals</a:t>
            </a:r>
            <a:endParaRPr kumimoji="0" lang="en-US" altLang="zh-TW" sz="1800">
              <a:latin typeface="新細明體" panose="02020500000000000000" pitchFamily="18" charset="-12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84958-D881-5FA6-CE2D-0A5A9D39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71" name="Rectangle 31">
            <a:extLst>
              <a:ext uri="{FF2B5EF4-FFF2-40B4-BE49-F238E27FC236}">
                <a16:creationId xmlns:a16="http://schemas.microsoft.com/office/drawing/2014/main" id="{AC142AA6-18F9-F697-616E-687F99116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52600"/>
            <a:ext cx="7543800" cy="1447800"/>
          </a:xfrm>
          <a:prstGeom prst="rect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472" name="Text Box 32">
            <a:extLst>
              <a:ext uri="{FF2B5EF4-FFF2-40B4-BE49-F238E27FC236}">
                <a16:creationId xmlns:a16="http://schemas.microsoft.com/office/drawing/2014/main" id="{613C62B3-D655-2A68-A932-DE2AE6BB6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76400"/>
            <a:ext cx="990600" cy="8255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0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TW" altLang="en-US" b="0">
              <a:latin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" altLang="zh-TW" b="0">
                <a:latin typeface="Arial" panose="020B0604020202020204" pitchFamily="34" charset="0"/>
              </a:rPr>
              <a:t>B.UPPH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</a:pPr>
            <a:endParaRPr lang="zh-TW" altLang="en-US" b="0">
              <a:latin typeface="Arial" panose="020B0604020202020204" pitchFamily="34" charset="0"/>
            </a:endParaRPr>
          </a:p>
        </p:txBody>
      </p:sp>
      <p:sp>
        <p:nvSpPr>
          <p:cNvPr id="2621473" name="Rectangle 33">
            <a:extLst>
              <a:ext uri="{FF2B5EF4-FFF2-40B4-BE49-F238E27FC236}">
                <a16:creationId xmlns:a16="http://schemas.microsoft.com/office/drawing/2014/main" id="{AB617FC2-F662-FF50-1CD4-3E0E6A0B6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313" y="2117725"/>
            <a:ext cx="812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Number of workers</a:t>
            </a:r>
            <a:endParaRPr lang="zh-TW" altLang="en-US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474" name="Rectangle 34">
            <a:extLst>
              <a:ext uri="{FF2B5EF4-FFF2-40B4-BE49-F238E27FC236}">
                <a16:creationId xmlns:a16="http://schemas.microsoft.com/office/drawing/2014/main" id="{DBA17EC5-B37A-B1BF-750C-33C0581CC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463" y="1812925"/>
            <a:ext cx="382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UPH</a:t>
            </a:r>
          </a:p>
        </p:txBody>
      </p:sp>
      <p:sp>
        <p:nvSpPr>
          <p:cNvPr id="2621475" name="Rectangle 35">
            <a:extLst>
              <a:ext uri="{FF2B5EF4-FFF2-40B4-BE49-F238E27FC236}">
                <a16:creationId xmlns:a16="http://schemas.microsoft.com/office/drawing/2014/main" id="{960D835B-73F2-01D1-9382-8723425EA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63" y="1935163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477" name="Text Box 37">
            <a:extLst>
              <a:ext uri="{FF2B5EF4-FFF2-40B4-BE49-F238E27FC236}">
                <a16:creationId xmlns:a16="http://schemas.microsoft.com/office/drawing/2014/main" id="{92827C73-6F82-D8F0-5908-FE14643E5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5400" y="1025525"/>
            <a:ext cx="1422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Operator cycle time</a:t>
            </a:r>
          </a:p>
        </p:txBody>
      </p:sp>
      <p:sp>
        <p:nvSpPr>
          <p:cNvPr id="2621478" name="Line 38">
            <a:extLst>
              <a:ext uri="{FF2B5EF4-FFF2-40B4-BE49-F238E27FC236}">
                <a16:creationId xmlns:a16="http://schemas.microsoft.com/office/drawing/2014/main" id="{46F2A757-BDF3-9E44-9CDF-4F5F5EBA0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95400"/>
            <a:ext cx="19812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479" name="Text Box 39">
            <a:extLst>
              <a:ext uri="{FF2B5EF4-FFF2-40B4-BE49-F238E27FC236}">
                <a16:creationId xmlns:a16="http://schemas.microsoft.com/office/drawing/2014/main" id="{A383F015-3B33-5637-198F-168773372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279525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2000" b="0">
                <a:latin typeface="標楷體" pitchFamily="65" charset="-128"/>
                <a:ea typeface="標楷體" pitchFamily="65" charset="-128"/>
              </a:rPr>
              <a:t>takt time</a:t>
            </a:r>
          </a:p>
        </p:txBody>
      </p:sp>
      <p:sp>
        <p:nvSpPr>
          <p:cNvPr id="2621480" name="Rectangle 40">
            <a:extLst>
              <a:ext uri="{FF2B5EF4-FFF2-40B4-BE49-F238E27FC236}">
                <a16:creationId xmlns:a16="http://schemas.microsoft.com/office/drawing/2014/main" id="{EBAE2618-1A04-62FD-BD38-AFD985640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990600"/>
            <a:ext cx="7543800" cy="685800"/>
          </a:xfrm>
          <a:prstGeom prst="rect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21481" name="Text Box 41">
            <a:extLst>
              <a:ext uri="{FF2B5EF4-FFF2-40B4-BE49-F238E27FC236}">
                <a16:creationId xmlns:a16="http://schemas.microsoft.com/office/drawing/2014/main" id="{52D18365-50F3-D082-E199-06C9412AA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3" y="1193800"/>
            <a:ext cx="13620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A. </a:t>
            </a: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Job saturation =</a:t>
            </a:r>
          </a:p>
        </p:txBody>
      </p:sp>
      <p:sp>
        <p:nvSpPr>
          <p:cNvPr id="2621485" name="Rectangle 45">
            <a:extLst>
              <a:ext uri="{FF2B5EF4-FFF2-40B4-BE49-F238E27FC236}">
                <a16:creationId xmlns:a16="http://schemas.microsoft.com/office/drawing/2014/main" id="{3C6954C6-2D10-99CD-7D97-62EDA99C9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935163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486" name="Line 46">
            <a:extLst>
              <a:ext uri="{FF2B5EF4-FFF2-40B4-BE49-F238E27FC236}">
                <a16:creationId xmlns:a16="http://schemas.microsoft.com/office/drawing/2014/main" id="{24598BAE-D0FE-7D56-EF76-3D67EB5DC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087563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487" name="Text Box 47">
            <a:extLst>
              <a:ext uri="{FF2B5EF4-FFF2-40B4-BE49-F238E27FC236}">
                <a16:creationId xmlns:a16="http://schemas.microsoft.com/office/drawing/2014/main" id="{27097AD1-F487-BC9C-55A4-D7A516735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782763"/>
            <a:ext cx="16557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13438pcs </a:t>
            </a: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/H</a:t>
            </a:r>
          </a:p>
        </p:txBody>
      </p:sp>
      <p:sp>
        <p:nvSpPr>
          <p:cNvPr id="2621488" name="Text Box 48">
            <a:extLst>
              <a:ext uri="{FF2B5EF4-FFF2-40B4-BE49-F238E27FC236}">
                <a16:creationId xmlns:a16="http://schemas.microsoft.com/office/drawing/2014/main" id="{0AF57058-213B-AB1A-91E5-CA0A6CD82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087563"/>
            <a:ext cx="1143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15 people</a:t>
            </a:r>
            <a:endParaRPr lang="en-US" altLang="zh-TW" b="0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2621490" name="Rectangle 50">
            <a:extLst>
              <a:ext uri="{FF2B5EF4-FFF2-40B4-BE49-F238E27FC236}">
                <a16:creationId xmlns:a16="http://schemas.microsoft.com/office/drawing/2014/main" id="{426D1D28-1F07-87AF-E76D-56A699250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8" y="1935163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491" name="Text Box 51">
            <a:extLst>
              <a:ext uri="{FF2B5EF4-FFF2-40B4-BE49-F238E27FC236}">
                <a16:creationId xmlns:a16="http://schemas.microsoft.com/office/drawing/2014/main" id="{0B0C8207-1FE9-6C07-94D7-D561CF859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965325"/>
            <a:ext cx="1219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896( </a:t>
            </a: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pcs/H/ </a:t>
            </a: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person)</a:t>
            </a:r>
          </a:p>
        </p:txBody>
      </p:sp>
      <p:sp>
        <p:nvSpPr>
          <p:cNvPr id="2621495" name="Rectangle 55">
            <a:extLst>
              <a:ext uri="{FF2B5EF4-FFF2-40B4-BE49-F238E27FC236}">
                <a16:creationId xmlns:a16="http://schemas.microsoft.com/office/drawing/2014/main" id="{4571535A-5AA6-FDC5-879B-F17BBA8EE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200" y="1130300"/>
            <a:ext cx="1016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" altLang="en-US" b="0">
                <a:latin typeface="標楷體" pitchFamily="65" charset="-128"/>
                <a:ea typeface="標楷體" pitchFamily="65" charset="-128"/>
              </a:rPr>
              <a:t>=</a:t>
            </a:r>
          </a:p>
        </p:txBody>
      </p:sp>
      <p:sp>
        <p:nvSpPr>
          <p:cNvPr id="2621496" name="Line 56">
            <a:extLst>
              <a:ext uri="{FF2B5EF4-FFF2-40B4-BE49-F238E27FC236}">
                <a16:creationId xmlns:a16="http://schemas.microsoft.com/office/drawing/2014/main" id="{9175CF5D-BD68-6974-07B5-D0E3BE63D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295400"/>
            <a:ext cx="19812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497" name="Rectangle 57">
            <a:extLst>
              <a:ext uri="{FF2B5EF4-FFF2-40B4-BE49-F238E27FC236}">
                <a16:creationId xmlns:a16="http://schemas.microsoft.com/office/drawing/2014/main" id="{3F9DEF76-A796-960F-EC3D-C426BB132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738" y="1041400"/>
            <a:ext cx="9667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2800(sec/box)</a:t>
            </a:r>
          </a:p>
        </p:txBody>
      </p:sp>
      <p:sp>
        <p:nvSpPr>
          <p:cNvPr id="2621498" name="Rectangle 58">
            <a:extLst>
              <a:ext uri="{FF2B5EF4-FFF2-40B4-BE49-F238E27FC236}">
                <a16:creationId xmlns:a16="http://schemas.microsoft.com/office/drawing/2014/main" id="{EB1EE48D-B703-B396-B89E-468D1CD38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3" y="1355725"/>
            <a:ext cx="9667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4320(sec/box </a:t>
            </a: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)</a:t>
            </a:r>
            <a:endParaRPr lang="zh-TW" altLang="en-US" b="0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2621499" name="Rectangle 59">
            <a:extLst>
              <a:ext uri="{FF2B5EF4-FFF2-40B4-BE49-F238E27FC236}">
                <a16:creationId xmlns:a16="http://schemas.microsoft.com/office/drawing/2014/main" id="{3BFF2A27-2FD9-8775-4131-FB9DFA6E7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1130300"/>
            <a:ext cx="1016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" altLang="en-US" b="0">
                <a:latin typeface="標楷體" pitchFamily="65" charset="-128"/>
                <a:ea typeface="標楷體" pitchFamily="65" charset="-128"/>
              </a:rPr>
              <a:t>=</a:t>
            </a:r>
          </a:p>
        </p:txBody>
      </p:sp>
      <p:sp>
        <p:nvSpPr>
          <p:cNvPr id="2621500" name="Text Box 60">
            <a:extLst>
              <a:ext uri="{FF2B5EF4-FFF2-40B4-BE49-F238E27FC236}">
                <a16:creationId xmlns:a16="http://schemas.microsoft.com/office/drawing/2014/main" id="{0F6AC9C9-8200-F329-98D2-F3EC520C2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203325"/>
            <a:ext cx="685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64.81%</a:t>
            </a:r>
          </a:p>
        </p:txBody>
      </p:sp>
      <p:graphicFrame>
        <p:nvGraphicFramePr>
          <p:cNvPr id="2621505" name="Object 65">
            <a:hlinkClick r:id="" action="ppaction://ole?verb=0"/>
            <a:extLst>
              <a:ext uri="{FF2B5EF4-FFF2-40B4-BE49-F238E27FC236}">
                <a16:creationId xmlns:a16="http://schemas.microsoft.com/office/drawing/2014/main" id="{AE168CBA-7AC0-0AFD-317B-E40FE87A12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1041400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簡報" showAsIcon="1" r:id="rId2" imgW="914400" imgH="685800" progId="PowerPoint.Show.8">
                  <p:embed/>
                </p:oleObj>
              </mc:Choice>
              <mc:Fallback>
                <p:oleObj name="簡報" showAsIcon="1" r:id="rId2" imgW="914400" imgH="685800" progId="PowerPoint.Show.8">
                  <p:embed/>
                  <p:pic>
                    <p:nvPicPr>
                      <p:cNvPr id="2621505" name="Object 6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E168CBA-7AC0-0AFD-317B-E40FE87A12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1041400"/>
                        <a:ext cx="914400" cy="685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506" name="Object 66">
            <a:hlinkClick r:id="" action="ppaction://ole?verb=0"/>
            <a:extLst>
              <a:ext uri="{FF2B5EF4-FFF2-40B4-BE49-F238E27FC236}">
                <a16:creationId xmlns:a16="http://schemas.microsoft.com/office/drawing/2014/main" id="{58BE11A9-1ED1-1842-E6ED-9439446D91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2209800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4" imgW="914400" imgH="685800" progId="Excel.Sheet.8">
                  <p:embed/>
                </p:oleObj>
              </mc:Choice>
              <mc:Fallback>
                <p:oleObj name="工作表" showAsIcon="1" r:id="rId4" imgW="914400" imgH="685800" progId="Excel.Sheet.8">
                  <p:embed/>
                  <p:pic>
                    <p:nvPicPr>
                      <p:cNvPr id="2621506" name="Object 6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8BE11A9-1ED1-1842-E6ED-9439446D91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2209800"/>
                        <a:ext cx="914400" cy="685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507" name="Rectangle 67">
            <a:extLst>
              <a:ext uri="{FF2B5EF4-FFF2-40B4-BE49-F238E27FC236}">
                <a16:creationId xmlns:a16="http://schemas.microsoft.com/office/drawing/2014/main" id="{090568D8-30FC-20F1-87F6-EF58D35BE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2667000"/>
            <a:ext cx="6969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UPH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08" name="Rectangle 68">
            <a:extLst>
              <a:ext uri="{FF2B5EF4-FFF2-40B4-BE49-F238E27FC236}">
                <a16:creationId xmlns:a16="http://schemas.microsoft.com/office/drawing/2014/main" id="{4F941146-454A-61E6-0128-840E04925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2636838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09" name="Line 69">
            <a:extLst>
              <a:ext uri="{FF2B5EF4-FFF2-40B4-BE49-F238E27FC236}">
                <a16:creationId xmlns:a16="http://schemas.microsoft.com/office/drawing/2014/main" id="{849A3EB9-FCB3-4828-434F-14A6079C48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1513" y="2087563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10" name="Line 70">
            <a:extLst>
              <a:ext uri="{FF2B5EF4-FFF2-40B4-BE49-F238E27FC236}">
                <a16:creationId xmlns:a16="http://schemas.microsoft.com/office/drawing/2014/main" id="{ECA02094-511B-503C-02E0-3016A09415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789238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11" name="Rectangle 71">
            <a:extLst>
              <a:ext uri="{FF2B5EF4-FFF2-40B4-BE49-F238E27FC236}">
                <a16:creationId xmlns:a16="http://schemas.microsoft.com/office/drawing/2014/main" id="{81743806-3A84-4CD0-6CC2-643399D67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514600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actual output on shift</a:t>
            </a:r>
            <a:endParaRPr lang="zh-TW" altLang="en-US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12" name="Rectangle 72">
            <a:extLst>
              <a:ext uri="{FF2B5EF4-FFF2-40B4-BE49-F238E27FC236}">
                <a16:creationId xmlns:a16="http://schemas.microsoft.com/office/drawing/2014/main" id="{A020FB8A-2536-45A5-6F97-2D9CF409F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855913"/>
            <a:ext cx="1219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Working hours on duty</a:t>
            </a:r>
            <a:endParaRPr lang="zh-TW" altLang="en-US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13" name="Line 73">
            <a:extLst>
              <a:ext uri="{FF2B5EF4-FFF2-40B4-BE49-F238E27FC236}">
                <a16:creationId xmlns:a16="http://schemas.microsoft.com/office/drawing/2014/main" id="{EF7454B1-2571-AFFA-1130-9CD04217D5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789238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21514" name="Rectangle 74">
            <a:extLst>
              <a:ext uri="{FF2B5EF4-FFF2-40B4-BE49-F238E27FC236}">
                <a16:creationId xmlns:a16="http://schemas.microsoft.com/office/drawing/2014/main" id="{AA373280-0562-C8B3-1C9E-030BE9250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2636838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15" name="Rectangle 75">
            <a:extLst>
              <a:ext uri="{FF2B5EF4-FFF2-40B4-BE49-F238E27FC236}">
                <a16:creationId xmlns:a16="http://schemas.microsoft.com/office/drawing/2014/main" id="{31DDEC74-F296-B930-BAA9-678279995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514600"/>
            <a:ext cx="914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b="0">
                <a:latin typeface="標楷體" pitchFamily="65" charset="-128"/>
                <a:ea typeface="標楷體" pitchFamily="65" charset="-128"/>
              </a:rPr>
              <a:t>107500 </a:t>
            </a:r>
            <a:r>
              <a:rPr lang="en" altLang="zh-TW" b="0">
                <a:latin typeface="標楷體" pitchFamily="65" charset="-128"/>
                <a:ea typeface="標楷體" pitchFamily="65" charset="-128"/>
              </a:rPr>
              <a:t>pcs</a:t>
            </a:r>
          </a:p>
        </p:txBody>
      </p:sp>
      <p:sp>
        <p:nvSpPr>
          <p:cNvPr id="2621516" name="Text Box 76">
            <a:extLst>
              <a:ext uri="{FF2B5EF4-FFF2-40B4-BE49-F238E27FC236}">
                <a16:creationId xmlns:a16="http://schemas.microsoft.com/office/drawing/2014/main" id="{F01F06A2-4ED9-1FB3-B7C1-A9DA6611A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855913"/>
            <a:ext cx="11430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en-US" sz="1800" b="0">
                <a:solidFill>
                  <a:srgbClr val="000000"/>
                </a:solidFill>
                <a:latin typeface="新細明體" panose="02020500000000000000" pitchFamily="18" charset="-120"/>
              </a:rPr>
              <a:t>8 </a:t>
            </a:r>
            <a:r>
              <a:rPr lang="en" altLang="zh-TW" sz="1800" b="0">
                <a:solidFill>
                  <a:srgbClr val="000000"/>
                </a:solidFill>
                <a:latin typeface="新細明體" panose="02020500000000000000" pitchFamily="18" charset="-120"/>
              </a:rPr>
              <a:t>H</a:t>
            </a:r>
          </a:p>
        </p:txBody>
      </p:sp>
      <p:sp>
        <p:nvSpPr>
          <p:cNvPr id="2621517" name="Rectangle 77">
            <a:extLst>
              <a:ext uri="{FF2B5EF4-FFF2-40B4-BE49-F238E27FC236}">
                <a16:creationId xmlns:a16="http://schemas.microsoft.com/office/drawing/2014/main" id="{30CF9398-F114-0F28-E9F4-6541E322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8" y="2636838"/>
            <a:ext cx="111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ctr">
              <a:lnSpc>
                <a:spcPct val="10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" altLang="zh-TW" b="0">
                <a:solidFill>
                  <a:srgbClr val="000000"/>
                </a:solidFill>
                <a:latin typeface="Symbol" panose="05050102010706020507" pitchFamily="18" charset="2"/>
                <a:ea typeface="標楷體" pitchFamily="65" charset="-128"/>
              </a:rPr>
              <a:t>=</a:t>
            </a:r>
            <a:endParaRPr lang="en-US" altLang="zh-TW" b="0">
              <a:latin typeface="標楷體" pitchFamily="65" charset="-128"/>
              <a:ea typeface="標楷體" pitchFamily="65" charset="-128"/>
            </a:endParaRPr>
          </a:p>
        </p:txBody>
      </p:sp>
      <p:sp>
        <p:nvSpPr>
          <p:cNvPr id="2621518" name="Rectangle 78">
            <a:extLst>
              <a:ext uri="{FF2B5EF4-FFF2-40B4-BE49-F238E27FC236}">
                <a16:creationId xmlns:a16="http://schemas.microsoft.com/office/drawing/2014/main" id="{99DD44A6-6567-0448-2C79-09D4DFEB3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25" y="2614613"/>
            <a:ext cx="92075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" altLang="en-US" b="0">
                <a:solidFill>
                  <a:srgbClr val="000000"/>
                </a:solidFill>
                <a:latin typeface="新細明體" panose="02020500000000000000" pitchFamily="18" charset="-120"/>
              </a:rPr>
              <a:t>13438pcs </a:t>
            </a:r>
            <a:r>
              <a:rPr lang="en" altLang="zh-TW" b="0">
                <a:solidFill>
                  <a:srgbClr val="000000"/>
                </a:solidFill>
                <a:latin typeface="新細明體" panose="02020500000000000000" pitchFamily="18" charset="-120"/>
              </a:rPr>
              <a:t>/H</a:t>
            </a:r>
            <a:endParaRPr lang="zh-TW" altLang="en-US" b="0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2621520" name="AutoShape 80">
            <a:extLst>
              <a:ext uri="{FF2B5EF4-FFF2-40B4-BE49-F238E27FC236}">
                <a16:creationId xmlns:a16="http://schemas.microsoft.com/office/drawing/2014/main" id="{0B2EDC5F-30EF-E38E-4198-4719513AF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265363"/>
            <a:ext cx="1447800" cy="457200"/>
          </a:xfrm>
          <a:prstGeom prst="wedgeRoundRectCallout">
            <a:avLst>
              <a:gd name="adj1" fmla="val -43750"/>
              <a:gd name="adj2" fmla="val 103472"/>
              <a:gd name="adj3" fmla="val 16667"/>
            </a:avLst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TW" altLang="en-US"/>
          </a:p>
        </p:txBody>
      </p:sp>
      <p:sp>
        <p:nvSpPr>
          <p:cNvPr id="2621521" name="AutoShape 81">
            <a:extLst>
              <a:ext uri="{FF2B5EF4-FFF2-40B4-BE49-F238E27FC236}">
                <a16:creationId xmlns:a16="http://schemas.microsoft.com/office/drawing/2014/main" id="{FDE92A67-E8A5-1547-9407-D981CF022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1569" y="2933700"/>
            <a:ext cx="1295400" cy="381000"/>
          </a:xfrm>
          <a:prstGeom prst="wedgeRoundRectCallout">
            <a:avLst>
              <a:gd name="adj1" fmla="val -49509"/>
              <a:gd name="adj2" fmla="val 60000"/>
              <a:gd name="adj3" fmla="val 16667"/>
            </a:avLst>
          </a:prstGeom>
          <a:noFill/>
          <a:ln w="11176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" altLang="en-US" sz="1200" b="0" dirty="0"/>
              <a:t>The output of two shifts is: 215 </a:t>
            </a:r>
            <a:r>
              <a:rPr lang="en" altLang="zh-TW" sz="1200" b="0" dirty="0"/>
              <a:t>K</a:t>
            </a:r>
          </a:p>
        </p:txBody>
      </p:sp>
      <p:sp>
        <p:nvSpPr>
          <p:cNvPr id="2621522" name="AutoShape 8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D7DC9B4-4E9E-43BB-CA74-BFECCF294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533400"/>
            <a:ext cx="762000" cy="381000"/>
          </a:xfrm>
          <a:prstGeom prst="actionButtonBackPrevious">
            <a:avLst/>
          </a:prstGeom>
          <a:gradFill rotWithShape="0">
            <a:gsLst>
              <a:gs pos="0">
                <a:srgbClr val="FC9FCB"/>
              </a:gs>
              <a:gs pos="13000">
                <a:srgbClr val="F8B049"/>
              </a:gs>
              <a:gs pos="21001">
                <a:srgbClr val="F8B049"/>
              </a:gs>
              <a:gs pos="63000">
                <a:srgbClr val="FEE7F2"/>
              </a:gs>
              <a:gs pos="67000">
                <a:srgbClr val="F952A0"/>
              </a:gs>
              <a:gs pos="69000">
                <a:srgbClr val="C50849"/>
              </a:gs>
              <a:gs pos="82001">
                <a:srgbClr val="B43E85"/>
              </a:gs>
              <a:gs pos="100000">
                <a:srgbClr val="F8B049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graphicFrame>
        <p:nvGraphicFramePr>
          <p:cNvPr id="2621524" name="Object 84">
            <a:extLst>
              <a:ext uri="{FF2B5EF4-FFF2-40B4-BE49-F238E27FC236}">
                <a16:creationId xmlns:a16="http://schemas.microsoft.com/office/drawing/2014/main" id="{C0F34DFA-A071-123E-1733-47BFAFC720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773821"/>
              </p:ext>
            </p:extLst>
          </p:nvPr>
        </p:nvGraphicFramePr>
        <p:xfrm>
          <a:off x="6400800" y="5482573"/>
          <a:ext cx="25146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7" imgW="4038803" imgH="1619639" progId="Excel.Chart.8">
                  <p:embed/>
                </p:oleObj>
              </mc:Choice>
              <mc:Fallback>
                <p:oleObj name="圖表" r:id="rId7" imgW="4038803" imgH="1619639" progId="Excel.Chart.8">
                  <p:embed/>
                  <p:pic>
                    <p:nvPicPr>
                      <p:cNvPr id="2621524" name="Object 84">
                        <a:extLst>
                          <a:ext uri="{FF2B5EF4-FFF2-40B4-BE49-F238E27FC236}">
                            <a16:creationId xmlns:a16="http://schemas.microsoft.com/office/drawing/2014/main" id="{C0F34DFA-A071-123E-1733-47BFAFC720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5482573"/>
                        <a:ext cx="25146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525" name="Object 85">
            <a:extLst>
              <a:ext uri="{FF2B5EF4-FFF2-40B4-BE49-F238E27FC236}">
                <a16:creationId xmlns:a16="http://schemas.microsoft.com/office/drawing/2014/main" id="{C84F266B-5EB6-6707-A4A5-24E2145AB6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471338"/>
              </p:ext>
            </p:extLst>
          </p:nvPr>
        </p:nvGraphicFramePr>
        <p:xfrm>
          <a:off x="6400800" y="3425173"/>
          <a:ext cx="2514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9" imgW="3429203" imgH="1762421" progId="Excel.Chart.8">
                  <p:embed/>
                </p:oleObj>
              </mc:Choice>
              <mc:Fallback>
                <p:oleObj name="圖表" r:id="rId9" imgW="3429203" imgH="1762421" progId="Excel.Chart.8">
                  <p:embed/>
                  <p:pic>
                    <p:nvPicPr>
                      <p:cNvPr id="2621525" name="Object 85">
                        <a:extLst>
                          <a:ext uri="{FF2B5EF4-FFF2-40B4-BE49-F238E27FC236}">
                            <a16:creationId xmlns:a16="http://schemas.microsoft.com/office/drawing/2014/main" id="{C84F266B-5EB6-6707-A4A5-24E2145AB6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425173"/>
                        <a:ext cx="25146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526" name="AutoShape 86">
            <a:extLst>
              <a:ext uri="{FF2B5EF4-FFF2-40B4-BE49-F238E27FC236}">
                <a16:creationId xmlns:a16="http://schemas.microsoft.com/office/drawing/2014/main" id="{A92F9631-BA30-01D4-08CA-493D4D5FDDCE}"/>
              </a:ext>
            </a:extLst>
          </p:cNvPr>
          <p:cNvSpPr>
            <a:spLocks noChangeArrowheads="1"/>
          </p:cNvSpPr>
          <p:nvPr/>
        </p:nvSpPr>
        <p:spPr bwMode="auto">
          <a:xfrm rot="17811716">
            <a:off x="7550943" y="3951430"/>
            <a:ext cx="74613" cy="393700"/>
          </a:xfrm>
          <a:prstGeom prst="downArrow">
            <a:avLst>
              <a:gd name="adj1" fmla="val 50000"/>
              <a:gd name="adj2" fmla="val 131914"/>
            </a:avLst>
          </a:prstGeom>
          <a:solidFill>
            <a:schemeClr val="accent1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621527" name="AutoShape 87">
            <a:extLst>
              <a:ext uri="{FF2B5EF4-FFF2-40B4-BE49-F238E27FC236}">
                <a16:creationId xmlns:a16="http://schemas.microsoft.com/office/drawing/2014/main" id="{9D68A67D-3B24-3E7F-1D22-19FD10D30125}"/>
              </a:ext>
            </a:extLst>
          </p:cNvPr>
          <p:cNvSpPr>
            <a:spLocks noChangeArrowheads="1"/>
          </p:cNvSpPr>
          <p:nvPr/>
        </p:nvSpPr>
        <p:spPr bwMode="auto">
          <a:xfrm rot="-1529854">
            <a:off x="7461250" y="5961998"/>
            <a:ext cx="234950" cy="130175"/>
          </a:xfrm>
          <a:prstGeom prst="rightArrow">
            <a:avLst>
              <a:gd name="adj1" fmla="val 50000"/>
              <a:gd name="adj2" fmla="val 45122"/>
            </a:avLst>
          </a:prstGeom>
          <a:solidFill>
            <a:schemeClr val="accent1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graphicFrame>
        <p:nvGraphicFramePr>
          <p:cNvPr id="2621528" name="Object 88">
            <a:extLst>
              <a:ext uri="{FF2B5EF4-FFF2-40B4-BE49-F238E27FC236}">
                <a16:creationId xmlns:a16="http://schemas.microsoft.com/office/drawing/2014/main" id="{0890303E-A654-62B2-CEA7-D89E8124D4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295501"/>
              </p:ext>
            </p:extLst>
          </p:nvPr>
        </p:nvGraphicFramePr>
        <p:xfrm>
          <a:off x="6400800" y="4479273"/>
          <a:ext cx="25146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11" imgW="4029321" imgH="1676806" progId="Excel.Chart.8">
                  <p:embed/>
                </p:oleObj>
              </mc:Choice>
              <mc:Fallback>
                <p:oleObj name="圖表" r:id="rId11" imgW="4029321" imgH="1676806" progId="Excel.Chart.8">
                  <p:embed/>
                  <p:pic>
                    <p:nvPicPr>
                      <p:cNvPr id="2621528" name="Object 88">
                        <a:extLst>
                          <a:ext uri="{FF2B5EF4-FFF2-40B4-BE49-F238E27FC236}">
                            <a16:creationId xmlns:a16="http://schemas.microsoft.com/office/drawing/2014/main" id="{0890303E-A654-62B2-CEA7-D89E8124D4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479273"/>
                        <a:ext cx="25146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1176">
                            <a:solidFill>
                              <a:srgbClr val="0066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529" name="AutoShape 89">
            <a:extLst>
              <a:ext uri="{FF2B5EF4-FFF2-40B4-BE49-F238E27FC236}">
                <a16:creationId xmlns:a16="http://schemas.microsoft.com/office/drawing/2014/main" id="{C0146F0E-F5AF-85F3-E04E-B48E205AB9DA}"/>
              </a:ext>
            </a:extLst>
          </p:cNvPr>
          <p:cNvSpPr>
            <a:spLocks noChangeArrowheads="1"/>
          </p:cNvSpPr>
          <p:nvPr/>
        </p:nvSpPr>
        <p:spPr bwMode="auto">
          <a:xfrm rot="-1529854">
            <a:off x="7537450" y="4895198"/>
            <a:ext cx="234950" cy="130175"/>
          </a:xfrm>
          <a:prstGeom prst="rightArrow">
            <a:avLst>
              <a:gd name="adj1" fmla="val 50000"/>
              <a:gd name="adj2" fmla="val 45122"/>
            </a:avLst>
          </a:prstGeom>
          <a:solidFill>
            <a:schemeClr val="accent1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11176">
                <a:solidFill>
                  <a:srgbClr val="0066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621530" name="Text Box 90">
            <a:extLst>
              <a:ext uri="{FF2B5EF4-FFF2-40B4-BE49-F238E27FC236}">
                <a16:creationId xmlns:a16="http://schemas.microsoft.com/office/drawing/2014/main" id="{F7874704-6FE8-38B2-E170-FE61773F8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533400"/>
            <a:ext cx="4237037" cy="284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>
                <a:latin typeface="新細明體" panose="02020500000000000000" pitchFamily="18" charset="-120"/>
              </a:rPr>
              <a:t>1. </a:t>
            </a:r>
            <a:r>
              <a:rPr kumimoji="0" lang="en" altLang="en-US" sz="1800">
                <a:latin typeface="新細明體" panose="02020500000000000000" pitchFamily="18" charset="-120"/>
              </a:rPr>
              <a:t>Define indicators and measurement methods</a:t>
            </a:r>
            <a:endParaRPr kumimoji="0" lang="en-US" altLang="zh-TW" sz="1800">
              <a:latin typeface="新細明體" panose="02020500000000000000" pitchFamily="18" charset="-120"/>
            </a:endParaRPr>
          </a:p>
        </p:txBody>
      </p:sp>
      <p:sp>
        <p:nvSpPr>
          <p:cNvPr id="2621531" name="Text Box 91">
            <a:extLst>
              <a:ext uri="{FF2B5EF4-FFF2-40B4-BE49-F238E27FC236}">
                <a16:creationId xmlns:a16="http://schemas.microsoft.com/office/drawing/2014/main" id="{190C2084-26EE-698D-A369-DF3ED7434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76200"/>
            <a:ext cx="2090738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en-US">
                <a:latin typeface="新細明體" panose="02020500000000000000" pitchFamily="18" charset="-120"/>
              </a:rPr>
              <a:t>Select topic</a:t>
            </a:r>
          </a:p>
        </p:txBody>
      </p:sp>
      <p:sp>
        <p:nvSpPr>
          <p:cNvPr id="2621533" name="Text Box 93">
            <a:extLst>
              <a:ext uri="{FF2B5EF4-FFF2-40B4-BE49-F238E27FC236}">
                <a16:creationId xmlns:a16="http://schemas.microsoft.com/office/drawing/2014/main" id="{3BB70D3E-B986-7CF4-15A6-20606259C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297238"/>
            <a:ext cx="4237038" cy="284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6764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3241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71800" indent="-4572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0" lang="en" altLang="zh-TW" sz="1800">
                <a:latin typeface="新細明體" panose="02020500000000000000" pitchFamily="18" charset="-120"/>
              </a:rPr>
              <a:t>2. </a:t>
            </a:r>
            <a:r>
              <a:rPr kumimoji="0" lang="en" altLang="en-US" sz="1800">
                <a:latin typeface="新細明體" panose="02020500000000000000" pitchFamily="18" charset="-120"/>
              </a:rPr>
              <a:t>Set goals</a:t>
            </a:r>
            <a:endParaRPr kumimoji="0" lang="en-US" altLang="zh-TW" sz="1800">
              <a:latin typeface="新細明體" panose="02020500000000000000" pitchFamily="18" charset="-12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4F7D77B-0938-0D55-3D82-6A67551351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98311"/>
              </p:ext>
            </p:extLst>
          </p:nvPr>
        </p:nvGraphicFramePr>
        <p:xfrm>
          <a:off x="106364" y="3711575"/>
          <a:ext cx="6294436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3" imgW="8296269" imgH="2133634" progId="Excel.Sheet.12">
                  <p:embed/>
                </p:oleObj>
              </mc:Choice>
              <mc:Fallback>
                <p:oleObj name="Worksheet" r:id="rId13" imgW="8296269" imgH="2133634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4F7D77B-0938-0D55-3D82-6A67551351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364" y="3711575"/>
                        <a:ext cx="6294436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078468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SimHei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35921" dir="2700000" algn="ctr" rotWithShape="0">
            <a:srgbClr val="808080"/>
          </a:outerShdw>
        </a:effectLst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11176" cap="flat" cmpd="sng" algn="ctr">
              <a:solidFill>
                <a:srgbClr val="006699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457200" marR="0" indent="-457200" algn="ctr" defTabSz="914400" rtl="0" eaLnBrk="1" fontAlgn="base" latinLnBrk="0" hangingPunct="1">
          <a:lnSpc>
            <a:spcPct val="13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35921" dir="2700000" algn="ctr" rotWithShape="0">
            <a:srgbClr val="808080"/>
          </a:outerShdw>
        </a:effectLst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11176" cap="flat" cmpd="sng" algn="ctr">
              <a:solidFill>
                <a:srgbClr val="006699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457200" marR="0" indent="-457200" algn="ctr" defTabSz="914400" rtl="0" eaLnBrk="1" fontAlgn="base" latinLnBrk="0" hangingPunct="1">
          <a:lnSpc>
            <a:spcPct val="13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簡報Format">
  <a:themeElements>
    <a:clrScheme name="1_簡報Forma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簡報Forma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35921" dir="2700000" algn="ctr" rotWithShape="0">
            <a:srgbClr val="808080"/>
          </a:outerShdw>
        </a:effectLst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11176" cap="flat" cmpd="sng" algn="ctr">
              <a:solidFill>
                <a:srgbClr val="006699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457200" marR="0" indent="-457200" algn="ctr" defTabSz="914400" rtl="0" eaLnBrk="1" fontAlgn="base" latinLnBrk="0" hangingPunct="1">
          <a:lnSpc>
            <a:spcPct val="13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35921" dir="2700000" algn="ctr" rotWithShape="0">
            <a:srgbClr val="808080"/>
          </a:outerShdw>
        </a:effectLst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11176" cap="flat" cmpd="sng" algn="ctr">
              <a:solidFill>
                <a:srgbClr val="006699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457200" marR="0" indent="-457200" algn="ctr" defTabSz="914400" rtl="0" eaLnBrk="1" fontAlgn="base" latinLnBrk="0" hangingPunct="1">
          <a:lnSpc>
            <a:spcPct val="13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1_簡報Forma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簡報Forma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Forma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Forma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Forma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Forma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簡報Forma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6_簡報Format">
  <a:themeElements>
    <a:clrScheme name="6_簡報Forma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簡報Forma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35921" dir="2700000" algn="ctr" rotWithShape="0">
            <a:srgbClr val="808080"/>
          </a:outerShdw>
        </a:effectLst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11176" cap="flat" cmpd="sng" algn="ctr">
              <a:solidFill>
                <a:srgbClr val="006699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457200" marR="0" indent="-457200" algn="ctr" defTabSz="914400" rtl="0" eaLnBrk="1" fontAlgn="base" latinLnBrk="0" hangingPunct="1">
          <a:lnSpc>
            <a:spcPct val="13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>
          <a:outerShdw dist="35921" dir="2700000" algn="ctr" rotWithShape="0">
            <a:srgbClr val="808080"/>
          </a:outerShdw>
        </a:effectLst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91240B29-F687-4F45-9708-019B960494DF}">
            <a14:hiddenLine xmlns:a14="http://schemas.microsoft.com/office/drawing/2010/main" w="11176" cap="flat" cmpd="sng" algn="ctr">
              <a:solidFill>
                <a:srgbClr val="006699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457200" marR="0" indent="-457200" algn="ctr" defTabSz="914400" rtl="0" eaLnBrk="1" fontAlgn="base" latinLnBrk="0" hangingPunct="1">
          <a:lnSpc>
            <a:spcPct val="13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6_簡報Forma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簡報Forma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簡報Forma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簡報Forma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簡報Forma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簡報Forma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簡報Forma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6C5F3B71D43143AD9338F36181C91B" ma:contentTypeVersion="16" ma:contentTypeDescription="Create a new document." ma:contentTypeScope="" ma:versionID="69b317db7bfc5be146baa3c444d1a488">
  <xsd:schema xmlns:xsd="http://www.w3.org/2001/XMLSchema" xmlns:xs="http://www.w3.org/2001/XMLSchema" xmlns:p="http://schemas.microsoft.com/office/2006/metadata/properties" xmlns:ns2="c2bce193-fe10-415c-a046-0f6fd4d2092c" xmlns:ns3="67739182-0408-4cde-94d6-4227ebe334ca" targetNamespace="http://schemas.microsoft.com/office/2006/metadata/properties" ma:root="true" ma:fieldsID="5fca7d6e7eef74fa95591a5df6a99a23" ns2:_="" ns3:_="">
    <xsd:import namespace="c2bce193-fe10-415c-a046-0f6fd4d2092c"/>
    <xsd:import namespace="67739182-0408-4cde-94d6-4227ebe334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bce193-fe10-415c-a046-0f6fd4d209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8a5727b-b2d2-4281-a9be-e54cb6b2b6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39182-0408-4cde-94d6-4227ebe334c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2bce193-fe10-415c-a046-0f6fd4d2092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B4B50DF-FBA7-4C35-B2BF-5BB8F4371C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4CD2A1-C0E5-4161-8404-BCA462141C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bce193-fe10-415c-a046-0f6fd4d2092c"/>
    <ds:schemaRef ds:uri="67739182-0408-4cde-94d6-4227ebe334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E1FFF5-A1F8-4E39-B515-7DFF2BD6C241}">
  <ds:schemaRefs>
    <ds:schemaRef ds:uri="http://schemas.microsoft.com/office/2006/metadata/properties"/>
    <ds:schemaRef ds:uri="http://schemas.microsoft.com/office/infopath/2007/PartnerControls"/>
    <ds:schemaRef ds:uri="c2bce193-fe10-415c-a046-0f6fd4d209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D:\27676\www\簡報Format.ppt</Template>
  <TotalTime>35346</TotalTime>
  <Words>3001</Words>
  <Application>Microsoft Office PowerPoint</Application>
  <PresentationFormat>On-screen Show (4:3)</PresentationFormat>
  <Paragraphs>400</Paragraphs>
  <Slides>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10</vt:i4>
      </vt:variant>
      <vt:variant>
        <vt:lpstr>Slide Titles</vt:lpstr>
      </vt:variant>
      <vt:variant>
        <vt:i4>57</vt:i4>
      </vt:variant>
    </vt:vector>
  </HeadingPairs>
  <TitlesOfParts>
    <vt:vector size="83" baseType="lpstr">
      <vt:lpstr>細明體</vt:lpstr>
      <vt:lpstr>新細明體</vt:lpstr>
      <vt:lpstr>SimSun</vt:lpstr>
      <vt:lpstr>Arial</vt:lpstr>
      <vt:lpstr>Arial Black</vt:lpstr>
      <vt:lpstr>Arial Narrow</vt:lpstr>
      <vt:lpstr>Bookman Old Style</vt:lpstr>
      <vt:lpstr>標楷體</vt:lpstr>
      <vt:lpstr>Symbol</vt:lpstr>
      <vt:lpstr>Times New Roman</vt:lpstr>
      <vt:lpstr>Verdana</vt:lpstr>
      <vt:lpstr>Wingdings</vt:lpstr>
      <vt:lpstr>絡遺羹</vt:lpstr>
      <vt:lpstr>Profile</vt:lpstr>
      <vt:lpstr>1_簡報Format</vt:lpstr>
      <vt:lpstr>6_簡報Format</vt:lpstr>
      <vt:lpstr>BMP 图象</vt:lpstr>
      <vt:lpstr>Worksheet</vt:lpstr>
      <vt:lpstr>工作表</vt:lpstr>
      <vt:lpstr>簡報</vt:lpstr>
      <vt:lpstr>Microsoft Excel Worksheet</vt:lpstr>
      <vt:lpstr>圖表</vt:lpstr>
      <vt:lpstr>Document</vt:lpstr>
      <vt:lpstr>文件</vt:lpstr>
      <vt:lpstr>Presentation</vt:lpstr>
      <vt:lpstr>封裝</vt:lpstr>
      <vt:lpstr>PowerPoint Presentation</vt:lpstr>
      <vt:lpstr>PowerPoint Presentation</vt:lpstr>
      <vt:lpstr>Project proposal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Praxair 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SHAEHZ1</dc:creator>
  <cp:lastModifiedBy>Muhammad Al-Amin</cp:lastModifiedBy>
  <cp:revision>2969</cp:revision>
  <dcterms:created xsi:type="dcterms:W3CDTF">2001-03-13T14:29:16Z</dcterms:created>
  <dcterms:modified xsi:type="dcterms:W3CDTF">2024-11-11T22:34:29Z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0x010100F36C5F3B71D43143AD9338F36181C91B</vt:lpwstr>
  </property>
  <property fmtid="{D5CDD505-2E9C-101B-9397-08002B2CF9AE}" pid="3" name="MediaServiceImageTags">
    <vt:lpwstr/>
  </property>
</Properties>
</file>